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0" r:id="rId2"/>
    <p:sldId id="258" r:id="rId3"/>
    <p:sldId id="301" r:id="rId4"/>
    <p:sldId id="259" r:id="rId5"/>
    <p:sldId id="292" r:id="rId6"/>
    <p:sldId id="263" r:id="rId7"/>
    <p:sldId id="264" r:id="rId8"/>
    <p:sldId id="265" r:id="rId9"/>
    <p:sldId id="262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9" r:id="rId19"/>
    <p:sldId id="278" r:id="rId20"/>
    <p:sldId id="281" r:id="rId21"/>
    <p:sldId id="282" r:id="rId22"/>
    <p:sldId id="275" r:id="rId23"/>
    <p:sldId id="294" r:id="rId24"/>
    <p:sldId id="295" r:id="rId25"/>
    <p:sldId id="296" r:id="rId26"/>
    <p:sldId id="297" r:id="rId27"/>
    <p:sldId id="298" r:id="rId28"/>
    <p:sldId id="299" r:id="rId29"/>
    <p:sldId id="277" r:id="rId30"/>
    <p:sldId id="289" r:id="rId31"/>
    <p:sldId id="290" r:id="rId32"/>
    <p:sldId id="293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7"/>
    <a:srgbClr val="EBECD6"/>
    <a:srgbClr val="09384F"/>
    <a:srgbClr val="FFFEF7"/>
    <a:srgbClr val="88C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431" autoAdjust="0"/>
  </p:normalViewPr>
  <p:slideViewPr>
    <p:cSldViewPr snapToGrid="0">
      <p:cViewPr>
        <p:scale>
          <a:sx n="66" d="100"/>
          <a:sy n="66" d="100"/>
        </p:scale>
        <p:origin x="153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5EB4CF0-FF9F-77CC-B4B3-02F985DFF9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9C911A-EAD8-3F09-B5CF-E98194BDD4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29BC-E8F2-4DED-8D56-8FD1C4A949AD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01E6FB-2C5A-A6CF-2561-8B65173459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E6B765-5AAC-4B0D-9D60-D06DCDEDA3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0A080-E0F5-4C75-9BBF-317CC18482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79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7922D-C2EA-4517-847C-F510768B1470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8018-E1F2-4A9E-8A3B-6EA1F92FFC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24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court-métrage – 30s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875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(2/6)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014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(3/6)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540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(4/6)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741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(5/6)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11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(6/6)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4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6F00-F945-9FFF-AE1D-C2FC4D4AB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7A3417-BB94-A19F-4498-E0057EF1A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F12CCD-C01E-DC40-5998-D106C3ADD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(1/4)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3F6163-8EB9-35FB-69FC-8C4413367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668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(2/4)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951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853E-1661-44E0-6971-6BCEE3454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79EE2E-3C6B-9913-3326-21F290DD8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51E5EC-D949-EA36-FFAF-748ECC47A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(3/4)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9F081-5E67-6999-2024-B782A2192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274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536A2-0D99-5B3B-D4BA-941713C53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FCE670-ABFB-1E58-69D6-508A66271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506B0E-5098-8A3D-672C-DE59D7927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Environment</a:t>
            </a:r>
            <a:r>
              <a:rPr lang="fr-FR" dirty="0"/>
              <a:t> Design – 30s (4/4)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99D991-F6B3-CD0A-1BAC-CBDB14A1A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911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(1/8)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33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477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2C14-DF11-A237-F248-DF3652FE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4B9AF7A-83EC-555A-13EA-BCC1E254B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EE2E646-AE0A-D940-42A1-8719DA163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(2/8)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72030C-E35E-FA36-B8A1-DC7D9AE76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20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E7451-7E6C-6C88-FD06-A3A0FFD99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98FDF6-04D4-C928-05DF-A50794CCC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0233C8-3D83-9525-31DA-9890B2F53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(3/8)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1EADC1-6F5B-8E27-2E44-7C58810F2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610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237DB-65A5-0E7C-E9C0-D465681A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0A8ECA2-5983-8B75-0F11-4E3580EDD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70F98D4-2E4D-56B4-2989-36957F4A7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(4/8)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11EE5B-B263-9E71-5E4C-064120266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633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9F701-8998-4BC5-4D58-67FFB85C4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C49BF7-5106-C2D4-7F56-B9F090A0D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172FE8-AEBE-E68E-803A-C604E78BA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(5/8)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C241ED-0F60-7928-CCB0-93523EFAE8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347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69C17-9057-6F8A-42D8-9C966DB7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463C731-8FF1-0517-0C5A-6E0AF404D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107DD5-B710-151A-51F3-ECF58EC24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(6/8)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5C1C35-E0D0-4CFA-4BEC-34F1919C2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517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8F025-7D57-7549-4A68-BB1D3F16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45A1F6-29B8-FD03-7B0E-79A0C9935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4D77C3-3F38-B573-26D4-E4657E583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(7/8)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2390DA-D2F5-8B51-92F8-5EB99D730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765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Mise en scène – 1min (8/8)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69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Gestion de projet – 30s (1/2)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609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Gestion de projet – 30s (2/2)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06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Intention – 30s (1/1)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11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Direction artistique – 30s (1/2)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04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Direction artistique – 30s (2/2)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65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Scénarisation – 1m30 (1/3)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09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Scénarisation – 1m30 (2/3)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24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Scénarisation – 1m30 (3/3)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83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Character</a:t>
            </a:r>
            <a:r>
              <a:rPr lang="fr-FR" dirty="0"/>
              <a:t> Design – 1m30 (1/6)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18018-E1F2-4A9E-8A3B-6EA1F92FFC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52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63F36-E9E4-AC6E-45A8-4456C118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CA76CD-A903-DFD2-E160-4ADCD064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7A8C44-537B-5086-749D-49C8C020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2A2D5-C141-38BE-BD94-E3A60F64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8ED51-11C4-919C-9CB1-49885711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95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EBE3D-BF55-CF7A-F416-D0DA7BDD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5784B8-24F7-A856-F6B5-538AEA5A4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676FDC-2699-5090-12D7-3C3125EF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4237E-454B-7F72-7C7A-6E7943C9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0F40A6-DCDF-5050-1832-37415408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20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F0CC8D-B4C4-C7E8-1D64-F603C2C81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BE4297-5899-E94A-CE9C-9745BFF6A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EC84EF-BDB1-AC65-9D42-DFEFEBB7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C80D4-F00C-63C1-1E0B-0FC5C556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4FF40C-2F09-9209-745F-B5FFB884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47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4AB3F42E-E0F5-BCDD-C806-E171B9C75A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3999" cy="6858000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  14">
            <a:extLst>
              <a:ext uri="{FF2B5EF4-FFF2-40B4-BE49-F238E27FC236}">
                <a16:creationId xmlns:a16="http://schemas.microsoft.com/office/drawing/2014/main" id="{C352DB7F-6865-0686-AAE6-91171DC3CB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8001" y="0"/>
            <a:ext cx="4063999" cy="6858000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184AB3E3-CFF5-2F5E-CF6F-C928C4C0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64000" y="6400738"/>
            <a:ext cx="4063998" cy="365125"/>
          </a:xfrm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69A1F111-6FB1-707C-B79B-FA56A6E26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3999" y="1651000"/>
            <a:ext cx="4064000" cy="3811588"/>
          </a:xfrm>
        </p:spPr>
        <p:txBody>
          <a:bodyPr>
            <a:normAutofit/>
          </a:bodyPr>
          <a:lstStyle>
            <a:lvl1pPr marL="0" indent="0" algn="ctr">
              <a:lnSpc>
                <a:spcPct val="2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2B02570-3BBB-0C38-8A85-ECEF9E4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0" y="622300"/>
            <a:ext cx="4064000" cy="858826"/>
          </a:xfrm>
        </p:spPr>
        <p:txBody>
          <a:bodyPr anchor="b">
            <a:normAutofit/>
          </a:bodyPr>
          <a:lstStyle>
            <a:lvl1pPr algn="ctr">
              <a:defRPr sz="2400" b="1"/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2040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mi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EB3567-B974-9A3A-3F03-7F692B6B10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CD022A-1F8D-0D63-2559-1B8818523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267700" cy="6857692"/>
          </a:xfrm>
          <a:custGeom>
            <a:avLst/>
            <a:gdLst>
              <a:gd name="connsiteX0" fmla="*/ 0 w 7645400"/>
              <a:gd name="connsiteY0" fmla="*/ 0 h 6857692"/>
              <a:gd name="connsiteX1" fmla="*/ 6961501 w 7645400"/>
              <a:gd name="connsiteY1" fmla="*/ 0 h 6857692"/>
              <a:gd name="connsiteX2" fmla="*/ 6967840 w 7645400"/>
              <a:gd name="connsiteY2" fmla="*/ 31829 h 6857692"/>
              <a:gd name="connsiteX3" fmla="*/ 7015208 w 7645400"/>
              <a:gd name="connsiteY3" fmla="*/ 122003 h 6857692"/>
              <a:gd name="connsiteX4" fmla="*/ 7053833 w 7645400"/>
              <a:gd name="connsiteY4" fmla="*/ 168097 h 6857692"/>
              <a:gd name="connsiteX5" fmla="*/ 7010718 w 7645400"/>
              <a:gd name="connsiteY5" fmla="*/ 200073 h 6857692"/>
              <a:gd name="connsiteX6" fmla="*/ 6916809 w 7645400"/>
              <a:gd name="connsiteY6" fmla="*/ 379768 h 6857692"/>
              <a:gd name="connsiteX7" fmla="*/ 6889877 w 7645400"/>
              <a:gd name="connsiteY7" fmla="*/ 420997 h 6857692"/>
              <a:gd name="connsiteX8" fmla="*/ 6893716 w 7645400"/>
              <a:gd name="connsiteY8" fmla="*/ 435354 h 6857692"/>
              <a:gd name="connsiteX9" fmla="*/ 7127130 w 7645400"/>
              <a:gd name="connsiteY9" fmla="*/ 427404 h 6857692"/>
              <a:gd name="connsiteX10" fmla="*/ 7185365 w 7645400"/>
              <a:gd name="connsiteY10" fmla="*/ 408124 h 6857692"/>
              <a:gd name="connsiteX11" fmla="*/ 7206391 w 7645400"/>
              <a:gd name="connsiteY11" fmla="*/ 476881 h 6857692"/>
              <a:gd name="connsiteX12" fmla="*/ 7374777 w 7645400"/>
              <a:gd name="connsiteY12" fmla="*/ 651473 h 6857692"/>
              <a:gd name="connsiteX13" fmla="*/ 7389483 w 7645400"/>
              <a:gd name="connsiteY13" fmla="*/ 690093 h 6857692"/>
              <a:gd name="connsiteX14" fmla="*/ 7437205 w 7645400"/>
              <a:gd name="connsiteY14" fmla="*/ 627980 h 6857692"/>
              <a:gd name="connsiteX15" fmla="*/ 7456223 w 7645400"/>
              <a:gd name="connsiteY15" fmla="*/ 394302 h 6857692"/>
              <a:gd name="connsiteX16" fmla="*/ 7494320 w 7645400"/>
              <a:gd name="connsiteY16" fmla="*/ 339663 h 6857692"/>
              <a:gd name="connsiteX17" fmla="*/ 7583621 w 7645400"/>
              <a:gd name="connsiteY17" fmla="*/ 427464 h 6857692"/>
              <a:gd name="connsiteX18" fmla="*/ 7639147 w 7645400"/>
              <a:gd name="connsiteY18" fmla="*/ 624138 h 6857692"/>
              <a:gd name="connsiteX19" fmla="*/ 7645400 w 7645400"/>
              <a:gd name="connsiteY19" fmla="*/ 712623 h 6857692"/>
              <a:gd name="connsiteX20" fmla="*/ 7645400 w 7645400"/>
              <a:gd name="connsiteY20" fmla="*/ 719204 h 6857692"/>
              <a:gd name="connsiteX21" fmla="*/ 7638725 w 7645400"/>
              <a:gd name="connsiteY21" fmla="*/ 808979 h 6857692"/>
              <a:gd name="connsiteX22" fmla="*/ 7302190 w 7645400"/>
              <a:gd name="connsiteY22" fmla="*/ 1607010 h 6857692"/>
              <a:gd name="connsiteX23" fmla="*/ 7183298 w 7645400"/>
              <a:gd name="connsiteY23" fmla="*/ 1835172 h 6857692"/>
              <a:gd name="connsiteX24" fmla="*/ 7496032 w 7645400"/>
              <a:gd name="connsiteY24" fmla="*/ 1550356 h 6857692"/>
              <a:gd name="connsiteX25" fmla="*/ 7593071 w 7645400"/>
              <a:gd name="connsiteY25" fmla="*/ 1434555 h 6857692"/>
              <a:gd name="connsiteX26" fmla="*/ 7570272 w 7645400"/>
              <a:gd name="connsiteY26" fmla="*/ 1554627 h 6857692"/>
              <a:gd name="connsiteX27" fmla="*/ 7547238 w 7645400"/>
              <a:gd name="connsiteY27" fmla="*/ 1783798 h 6857692"/>
              <a:gd name="connsiteX28" fmla="*/ 7517825 w 7645400"/>
              <a:gd name="connsiteY28" fmla="*/ 1946049 h 6857692"/>
              <a:gd name="connsiteX29" fmla="*/ 7470517 w 7645400"/>
              <a:gd name="connsiteY29" fmla="*/ 2056511 h 6857692"/>
              <a:gd name="connsiteX30" fmla="*/ 7307742 w 7645400"/>
              <a:gd name="connsiteY30" fmla="*/ 2274706 h 6857692"/>
              <a:gd name="connsiteX31" fmla="*/ 7239584 w 7645400"/>
              <a:gd name="connsiteY31" fmla="*/ 2320802 h 6857692"/>
              <a:gd name="connsiteX32" fmla="*/ 7324161 w 7645400"/>
              <a:gd name="connsiteY32" fmla="*/ 2369032 h 6857692"/>
              <a:gd name="connsiteX33" fmla="*/ 7318787 w 7645400"/>
              <a:gd name="connsiteY33" fmla="*/ 2432390 h 6857692"/>
              <a:gd name="connsiteX34" fmla="*/ 7180994 w 7645400"/>
              <a:gd name="connsiteY34" fmla="*/ 2446926 h 6857692"/>
              <a:gd name="connsiteX35" fmla="*/ 7038713 w 7645400"/>
              <a:gd name="connsiteY35" fmla="*/ 2444315 h 6857692"/>
              <a:gd name="connsiteX36" fmla="*/ 7080234 w 7645400"/>
              <a:gd name="connsiteY36" fmla="*/ 2598617 h 6857692"/>
              <a:gd name="connsiteX37" fmla="*/ 7194520 w 7645400"/>
              <a:gd name="connsiteY37" fmla="*/ 2632967 h 6857692"/>
              <a:gd name="connsiteX38" fmla="*/ 7453330 w 7645400"/>
              <a:gd name="connsiteY38" fmla="*/ 2388667 h 6857692"/>
              <a:gd name="connsiteX39" fmla="*/ 7473057 w 7645400"/>
              <a:gd name="connsiteY39" fmla="*/ 2300098 h 6857692"/>
              <a:gd name="connsiteX40" fmla="*/ 7500048 w 7645400"/>
              <a:gd name="connsiteY40" fmla="*/ 2344650 h 6857692"/>
              <a:gd name="connsiteX41" fmla="*/ 7485991 w 7645400"/>
              <a:gd name="connsiteY41" fmla="*/ 2655213 h 6857692"/>
              <a:gd name="connsiteX42" fmla="*/ 7404545 w 7645400"/>
              <a:gd name="connsiteY42" fmla="*/ 2963463 h 6857692"/>
              <a:gd name="connsiteX43" fmla="*/ 7289019 w 7645400"/>
              <a:gd name="connsiteY43" fmla="*/ 3654236 h 6857692"/>
              <a:gd name="connsiteX44" fmla="*/ 7285948 w 7645400"/>
              <a:gd name="connsiteY44" fmla="*/ 4094243 h 6857692"/>
              <a:gd name="connsiteX45" fmla="*/ 7231788 w 7645400"/>
              <a:gd name="connsiteY45" fmla="*/ 4364408 h 6857692"/>
              <a:gd name="connsiteX46" fmla="*/ 7188673 w 7645400"/>
              <a:gd name="connsiteY46" fmla="*/ 4862970 h 6857692"/>
              <a:gd name="connsiteX47" fmla="*/ 7095650 w 7645400"/>
              <a:gd name="connsiteY47" fmla="*/ 5180178 h 6857692"/>
              <a:gd name="connsiteX48" fmla="*/ 6978234 w 7645400"/>
              <a:gd name="connsiteY48" fmla="*/ 5290698 h 6857692"/>
              <a:gd name="connsiteX49" fmla="*/ 6978588 w 7645400"/>
              <a:gd name="connsiteY49" fmla="*/ 5398788 h 6857692"/>
              <a:gd name="connsiteX50" fmla="*/ 7094114 w 7645400"/>
              <a:gd name="connsiteY50" fmla="*/ 5598771 h 6857692"/>
              <a:gd name="connsiteX51" fmla="*/ 7160617 w 7645400"/>
              <a:gd name="connsiteY51" fmla="*/ 5614373 h 6857692"/>
              <a:gd name="connsiteX52" fmla="*/ 7133745 w 7645400"/>
              <a:gd name="connsiteY52" fmla="*/ 5567329 h 6857692"/>
              <a:gd name="connsiteX53" fmla="*/ 7120042 w 7645400"/>
              <a:gd name="connsiteY53" fmla="*/ 5426551 h 6857692"/>
              <a:gd name="connsiteX54" fmla="*/ 7238638 w 7645400"/>
              <a:gd name="connsiteY54" fmla="*/ 5236655 h 6857692"/>
              <a:gd name="connsiteX55" fmla="*/ 7260138 w 7645400"/>
              <a:gd name="connsiteY55" fmla="*/ 5364024 h 6857692"/>
              <a:gd name="connsiteX56" fmla="*/ 7339872 w 7645400"/>
              <a:gd name="connsiteY56" fmla="*/ 5861043 h 6857692"/>
              <a:gd name="connsiteX57" fmla="*/ 7332016 w 7645400"/>
              <a:gd name="connsiteY57" fmla="*/ 5957683 h 6857692"/>
              <a:gd name="connsiteX58" fmla="*/ 7277856 w 7645400"/>
              <a:gd name="connsiteY58" fmla="*/ 6097095 h 6857692"/>
              <a:gd name="connsiteX59" fmla="*/ 7235213 w 7645400"/>
              <a:gd name="connsiteY59" fmla="*/ 6247897 h 6857692"/>
              <a:gd name="connsiteX60" fmla="*/ 7199185 w 7645400"/>
              <a:gd name="connsiteY60" fmla="*/ 6232472 h 6857692"/>
              <a:gd name="connsiteX61" fmla="*/ 7178808 w 7645400"/>
              <a:gd name="connsiteY61" fmla="*/ 6045720 h 6857692"/>
              <a:gd name="connsiteX62" fmla="*/ 7151168 w 7645400"/>
              <a:gd name="connsiteY62" fmla="*/ 5881570 h 6857692"/>
              <a:gd name="connsiteX63" fmla="*/ 6918877 w 7645400"/>
              <a:gd name="connsiteY63" fmla="*/ 5807889 h 6857692"/>
              <a:gd name="connsiteX64" fmla="*/ 6740981 w 7645400"/>
              <a:gd name="connsiteY64" fmla="*/ 6018609 h 6857692"/>
              <a:gd name="connsiteX65" fmla="*/ 6684636 w 7645400"/>
              <a:gd name="connsiteY65" fmla="*/ 6195871 h 6857692"/>
              <a:gd name="connsiteX66" fmla="*/ 6867138 w 7645400"/>
              <a:gd name="connsiteY66" fmla="*/ 6410506 h 6857692"/>
              <a:gd name="connsiteX67" fmla="*/ 6939843 w 7645400"/>
              <a:gd name="connsiteY67" fmla="*/ 6459803 h 6857692"/>
              <a:gd name="connsiteX68" fmla="*/ 6878360 w 7645400"/>
              <a:gd name="connsiteY68" fmla="*/ 6449542 h 6857692"/>
              <a:gd name="connsiteX69" fmla="*/ 6703182 w 7645400"/>
              <a:gd name="connsiteY69" fmla="*/ 6385707 h 6857692"/>
              <a:gd name="connsiteX70" fmla="*/ 6564858 w 7645400"/>
              <a:gd name="connsiteY70" fmla="*/ 6340680 h 6857692"/>
              <a:gd name="connsiteX71" fmla="*/ 6424231 w 7645400"/>
              <a:gd name="connsiteY71" fmla="*/ 6558816 h 6857692"/>
              <a:gd name="connsiteX72" fmla="*/ 6415962 w 7645400"/>
              <a:gd name="connsiteY72" fmla="*/ 6692355 h 6857692"/>
              <a:gd name="connsiteX73" fmla="*/ 6517194 w 7645400"/>
              <a:gd name="connsiteY73" fmla="*/ 6849684 h 6857692"/>
              <a:gd name="connsiteX74" fmla="*/ 2728418 w 7645400"/>
              <a:gd name="connsiteY74" fmla="*/ 6857692 h 6857692"/>
              <a:gd name="connsiteX75" fmla="*/ 0 w 7645400"/>
              <a:gd name="connsiteY75" fmla="*/ 6857692 h 685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645400" h="6857692">
                <a:moveTo>
                  <a:pt x="0" y="0"/>
                </a:moveTo>
                <a:lnTo>
                  <a:pt x="6961501" y="0"/>
                </a:lnTo>
                <a:lnTo>
                  <a:pt x="6967840" y="31829"/>
                </a:lnTo>
                <a:cubicBezTo>
                  <a:pt x="6972683" y="56092"/>
                  <a:pt x="6994004" y="96672"/>
                  <a:pt x="7015208" y="122003"/>
                </a:cubicBezTo>
                <a:lnTo>
                  <a:pt x="7053833" y="168097"/>
                </a:lnTo>
                <a:lnTo>
                  <a:pt x="7010718" y="200073"/>
                </a:lnTo>
                <a:cubicBezTo>
                  <a:pt x="6960988" y="236974"/>
                  <a:pt x="6916809" y="321629"/>
                  <a:pt x="6916809" y="379768"/>
                </a:cubicBezTo>
                <a:cubicBezTo>
                  <a:pt x="6916809" y="407293"/>
                  <a:pt x="6908305" y="420226"/>
                  <a:pt x="6889877" y="420997"/>
                </a:cubicBezTo>
                <a:cubicBezTo>
                  <a:pt x="6866902" y="421948"/>
                  <a:pt x="6867434" y="424023"/>
                  <a:pt x="6893716" y="435354"/>
                </a:cubicBezTo>
                <a:cubicBezTo>
                  <a:pt x="6943506" y="456829"/>
                  <a:pt x="7067122" y="452618"/>
                  <a:pt x="7127130" y="427404"/>
                </a:cubicBezTo>
                <a:cubicBezTo>
                  <a:pt x="7157783" y="414590"/>
                  <a:pt x="7183947" y="405871"/>
                  <a:pt x="7185365" y="408124"/>
                </a:cubicBezTo>
                <a:cubicBezTo>
                  <a:pt x="7186782" y="410378"/>
                  <a:pt x="7196233" y="441286"/>
                  <a:pt x="7206391" y="476881"/>
                </a:cubicBezTo>
                <a:cubicBezTo>
                  <a:pt x="7225350" y="543205"/>
                  <a:pt x="7329772" y="651473"/>
                  <a:pt x="7374777" y="651473"/>
                </a:cubicBezTo>
                <a:cubicBezTo>
                  <a:pt x="7390015" y="651473"/>
                  <a:pt x="7394562" y="663396"/>
                  <a:pt x="7389483" y="690093"/>
                </a:cubicBezTo>
                <a:cubicBezTo>
                  <a:pt x="7375132" y="765731"/>
                  <a:pt x="7404840" y="726993"/>
                  <a:pt x="7437205" y="627980"/>
                </a:cubicBezTo>
                <a:cubicBezTo>
                  <a:pt x="7473233" y="517755"/>
                  <a:pt x="7477308" y="468041"/>
                  <a:pt x="7456223" y="394302"/>
                </a:cubicBezTo>
                <a:cubicBezTo>
                  <a:pt x="7442817" y="347315"/>
                  <a:pt x="7444057" y="345537"/>
                  <a:pt x="7494320" y="339663"/>
                </a:cubicBezTo>
                <a:cubicBezTo>
                  <a:pt x="7544994" y="333732"/>
                  <a:pt x="7547061" y="335749"/>
                  <a:pt x="7583621" y="427464"/>
                </a:cubicBezTo>
                <a:cubicBezTo>
                  <a:pt x="7611971" y="498623"/>
                  <a:pt x="7630221" y="562367"/>
                  <a:pt x="7639147" y="624138"/>
                </a:cubicBezTo>
                <a:lnTo>
                  <a:pt x="7645400" y="712623"/>
                </a:lnTo>
                <a:lnTo>
                  <a:pt x="7645400" y="719204"/>
                </a:lnTo>
                <a:lnTo>
                  <a:pt x="7638725" y="808979"/>
                </a:lnTo>
                <a:cubicBezTo>
                  <a:pt x="7608900" y="1020174"/>
                  <a:pt x="7539855" y="1183909"/>
                  <a:pt x="7302190" y="1607010"/>
                </a:cubicBezTo>
                <a:cubicBezTo>
                  <a:pt x="7233559" y="1729278"/>
                  <a:pt x="7180049" y="1831910"/>
                  <a:pt x="7183298" y="1835172"/>
                </a:cubicBezTo>
                <a:cubicBezTo>
                  <a:pt x="7201076" y="1853088"/>
                  <a:pt x="7412105" y="1660936"/>
                  <a:pt x="7496032" y="1550356"/>
                </a:cubicBezTo>
                <a:cubicBezTo>
                  <a:pt x="7549424" y="1480057"/>
                  <a:pt x="7593071" y="1427969"/>
                  <a:pt x="7593071" y="1434555"/>
                </a:cubicBezTo>
                <a:cubicBezTo>
                  <a:pt x="7593071" y="1441200"/>
                  <a:pt x="7582794" y="1495185"/>
                  <a:pt x="7570272" y="1554627"/>
                </a:cubicBezTo>
                <a:cubicBezTo>
                  <a:pt x="7557752" y="1614071"/>
                  <a:pt x="7547357" y="1717235"/>
                  <a:pt x="7547238" y="1783798"/>
                </a:cubicBezTo>
                <a:cubicBezTo>
                  <a:pt x="7547061" y="1877709"/>
                  <a:pt x="7540388" y="1914192"/>
                  <a:pt x="7517825" y="1946049"/>
                </a:cubicBezTo>
                <a:cubicBezTo>
                  <a:pt x="7501760" y="1968712"/>
                  <a:pt x="7480498" y="2018366"/>
                  <a:pt x="7470517" y="2056511"/>
                </a:cubicBezTo>
                <a:cubicBezTo>
                  <a:pt x="7444766" y="2154930"/>
                  <a:pt x="7386825" y="2232587"/>
                  <a:pt x="7307742" y="2274706"/>
                </a:cubicBezTo>
                <a:cubicBezTo>
                  <a:pt x="7270237" y="2294699"/>
                  <a:pt x="7239584" y="2315403"/>
                  <a:pt x="7239584" y="2320802"/>
                </a:cubicBezTo>
                <a:cubicBezTo>
                  <a:pt x="7239584" y="2341566"/>
                  <a:pt x="7287660" y="2369032"/>
                  <a:pt x="7324161" y="2369032"/>
                </a:cubicBezTo>
                <a:cubicBezTo>
                  <a:pt x="7373477" y="2369032"/>
                  <a:pt x="7372473" y="2380660"/>
                  <a:pt x="7318787" y="2432390"/>
                </a:cubicBezTo>
                <a:cubicBezTo>
                  <a:pt x="7261910" y="2487087"/>
                  <a:pt x="7187786" y="2494919"/>
                  <a:pt x="7180994" y="2446926"/>
                </a:cubicBezTo>
                <a:cubicBezTo>
                  <a:pt x="7172076" y="2384397"/>
                  <a:pt x="7071612" y="2382558"/>
                  <a:pt x="7038713" y="2444315"/>
                </a:cubicBezTo>
                <a:cubicBezTo>
                  <a:pt x="7015857" y="2487146"/>
                  <a:pt x="7034166" y="2555192"/>
                  <a:pt x="7080234" y="2598617"/>
                </a:cubicBezTo>
                <a:cubicBezTo>
                  <a:pt x="7111301" y="2627924"/>
                  <a:pt x="7134335" y="2634866"/>
                  <a:pt x="7194520" y="2632967"/>
                </a:cubicBezTo>
                <a:cubicBezTo>
                  <a:pt x="7333374" y="2628696"/>
                  <a:pt x="7417538" y="2549201"/>
                  <a:pt x="7453330" y="2388667"/>
                </a:cubicBezTo>
                <a:lnTo>
                  <a:pt x="7473057" y="2300098"/>
                </a:lnTo>
                <a:lnTo>
                  <a:pt x="7500048" y="2344650"/>
                </a:lnTo>
                <a:cubicBezTo>
                  <a:pt x="7526094" y="2387660"/>
                  <a:pt x="7525563" y="2398814"/>
                  <a:pt x="7485991" y="2655213"/>
                </a:cubicBezTo>
                <a:cubicBezTo>
                  <a:pt x="7449491" y="2891680"/>
                  <a:pt x="7440454" y="2925792"/>
                  <a:pt x="7404545" y="2963463"/>
                </a:cubicBezTo>
                <a:cubicBezTo>
                  <a:pt x="7290672" y="3082942"/>
                  <a:pt x="7253286" y="3306535"/>
                  <a:pt x="7289019" y="3654236"/>
                </a:cubicBezTo>
                <a:cubicBezTo>
                  <a:pt x="7311108" y="3869109"/>
                  <a:pt x="7310931" y="3900848"/>
                  <a:pt x="7285948" y="4094243"/>
                </a:cubicBezTo>
                <a:cubicBezTo>
                  <a:pt x="7271123" y="4208859"/>
                  <a:pt x="7246789" y="4330475"/>
                  <a:pt x="7231788" y="4364408"/>
                </a:cubicBezTo>
                <a:cubicBezTo>
                  <a:pt x="7158551" y="4530515"/>
                  <a:pt x="7146561" y="4669810"/>
                  <a:pt x="7188673" y="4862970"/>
                </a:cubicBezTo>
                <a:cubicBezTo>
                  <a:pt x="7229898" y="5051800"/>
                  <a:pt x="7229072" y="5054588"/>
                  <a:pt x="7095650" y="5180178"/>
                </a:cubicBezTo>
                <a:lnTo>
                  <a:pt x="6978234" y="5290698"/>
                </a:lnTo>
                <a:lnTo>
                  <a:pt x="6978588" y="5398788"/>
                </a:lnTo>
                <a:cubicBezTo>
                  <a:pt x="6979001" y="5526276"/>
                  <a:pt x="7002567" y="5567092"/>
                  <a:pt x="7094114" y="5598771"/>
                </a:cubicBezTo>
                <a:cubicBezTo>
                  <a:pt x="7127661" y="5610397"/>
                  <a:pt x="7157547" y="5617398"/>
                  <a:pt x="7160617" y="5614373"/>
                </a:cubicBezTo>
                <a:cubicBezTo>
                  <a:pt x="7163688" y="5611288"/>
                  <a:pt x="7151581" y="5590168"/>
                  <a:pt x="7133745" y="5567329"/>
                </a:cubicBezTo>
                <a:cubicBezTo>
                  <a:pt x="7096536" y="5519868"/>
                  <a:pt x="7093405" y="5487715"/>
                  <a:pt x="7120042" y="5426551"/>
                </a:cubicBezTo>
                <a:cubicBezTo>
                  <a:pt x="7149750" y="5358209"/>
                  <a:pt x="7225646" y="5236655"/>
                  <a:pt x="7238638" y="5236655"/>
                </a:cubicBezTo>
                <a:cubicBezTo>
                  <a:pt x="7245077" y="5236655"/>
                  <a:pt x="7254822" y="5294020"/>
                  <a:pt x="7260138" y="5364024"/>
                </a:cubicBezTo>
                <a:cubicBezTo>
                  <a:pt x="7270887" y="5504206"/>
                  <a:pt x="7308864" y="5741030"/>
                  <a:pt x="7339872" y="5861043"/>
                </a:cubicBezTo>
                <a:cubicBezTo>
                  <a:pt x="7358004" y="5931223"/>
                  <a:pt x="7357294" y="5939944"/>
                  <a:pt x="7332016" y="5957683"/>
                </a:cubicBezTo>
                <a:cubicBezTo>
                  <a:pt x="7314593" y="5969963"/>
                  <a:pt x="7294393" y="6021872"/>
                  <a:pt x="7277856" y="6097095"/>
                </a:cubicBezTo>
                <a:cubicBezTo>
                  <a:pt x="7263327" y="6163064"/>
                  <a:pt x="7244132" y="6230930"/>
                  <a:pt x="7235213" y="6247897"/>
                </a:cubicBezTo>
                <a:cubicBezTo>
                  <a:pt x="7219798" y="6277085"/>
                  <a:pt x="7217790" y="6276254"/>
                  <a:pt x="7199185" y="6232472"/>
                </a:cubicBezTo>
                <a:cubicBezTo>
                  <a:pt x="7188200" y="6206667"/>
                  <a:pt x="7179164" y="6123969"/>
                  <a:pt x="7178808" y="6045720"/>
                </a:cubicBezTo>
                <a:cubicBezTo>
                  <a:pt x="7178218" y="5931937"/>
                  <a:pt x="7172961" y="5900792"/>
                  <a:pt x="7151168" y="5881570"/>
                </a:cubicBezTo>
                <a:cubicBezTo>
                  <a:pt x="7122227" y="5856002"/>
                  <a:pt x="6970615" y="5807889"/>
                  <a:pt x="6918877" y="5807889"/>
                </a:cubicBezTo>
                <a:cubicBezTo>
                  <a:pt x="6874817" y="5807889"/>
                  <a:pt x="6825323" y="5866502"/>
                  <a:pt x="6740981" y="6018609"/>
                </a:cubicBezTo>
                <a:cubicBezTo>
                  <a:pt x="6676014" y="6135833"/>
                  <a:pt x="6670166" y="6154165"/>
                  <a:pt x="6684636" y="6195871"/>
                </a:cubicBezTo>
                <a:cubicBezTo>
                  <a:pt x="6708615" y="6264923"/>
                  <a:pt x="6784982" y="6354740"/>
                  <a:pt x="6867138" y="6410506"/>
                </a:cubicBezTo>
                <a:lnTo>
                  <a:pt x="6939843" y="6459803"/>
                </a:lnTo>
                <a:lnTo>
                  <a:pt x="6878360" y="6449542"/>
                </a:lnTo>
                <a:cubicBezTo>
                  <a:pt x="6844576" y="6443847"/>
                  <a:pt x="6765729" y="6415132"/>
                  <a:pt x="6703182" y="6385707"/>
                </a:cubicBezTo>
                <a:cubicBezTo>
                  <a:pt x="6640634" y="6356283"/>
                  <a:pt x="6578443" y="6335994"/>
                  <a:pt x="6564858" y="6340680"/>
                </a:cubicBezTo>
                <a:cubicBezTo>
                  <a:pt x="6522924" y="6355156"/>
                  <a:pt x="6458724" y="6454762"/>
                  <a:pt x="6424231" y="6558816"/>
                </a:cubicBezTo>
                <a:cubicBezTo>
                  <a:pt x="6393696" y="6651007"/>
                  <a:pt x="6393105" y="6660736"/>
                  <a:pt x="6415962" y="6692355"/>
                </a:cubicBezTo>
                <a:cubicBezTo>
                  <a:pt x="6462562" y="6756722"/>
                  <a:pt x="6517194" y="6841675"/>
                  <a:pt x="6517194" y="6849684"/>
                </a:cubicBezTo>
                <a:cubicBezTo>
                  <a:pt x="6517194" y="6854073"/>
                  <a:pt x="4812249" y="6857692"/>
                  <a:pt x="2728418" y="6857692"/>
                </a:cubicBezTo>
                <a:lnTo>
                  <a:pt x="0" y="6857692"/>
                </a:ln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3F7D4D6-B81E-275F-622F-A4D43CC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 anchor="b">
            <a:noAutofit/>
          </a:bodyPr>
          <a:lstStyle>
            <a:lvl1pPr algn="r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AC69899-2B57-23B6-A2D8-ED0E78446A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875" y="381000"/>
            <a:ext cx="2460625" cy="304800"/>
          </a:xfrm>
        </p:spPr>
        <p:txBody>
          <a:bodyPr>
            <a:noAutofit/>
          </a:bodyPr>
          <a:lstStyle>
            <a:lvl1pPr marL="0" indent="0" algn="r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5D668BB1-7D73-045B-8BBD-B1800B62A3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734300" y="6400738"/>
            <a:ext cx="4267200" cy="365125"/>
          </a:xfrm>
        </p:spPr>
        <p:txBody>
          <a:bodyPr/>
          <a:lstStyle>
            <a:lvl1pPr algn="ctr"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692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mid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BA8633-2A94-5F79-31B0-D348F5F645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3F7D4D6-B81E-275F-622F-A4D43CC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AC69899-2B57-23B6-A2D8-ED0E78446A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DEA2A2C1-C11D-A5FD-2235-E09E169CB07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 vert="horz" lIns="91440" tIns="45720" rIns="91440" bIns="45720" rtlCol="0" anchor="ctr"/>
          <a:lstStyle>
            <a:lvl1pPr>
              <a:defRPr lang="fr-FR" sz="1800" smtClean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algn="ctr"/>
            <a:fld id="{D350E82D-729B-46C3-834A-8DDD94776524}" type="slidenum">
              <a:rPr lang="fr-FR" smtClean="0"/>
              <a:pPr algn="ctr"/>
              <a:t>‹N°›</a:t>
            </a:fld>
            <a:endParaRPr lang="fr-FR"/>
          </a:p>
        </p:txBody>
      </p:sp>
      <p:sp>
        <p:nvSpPr>
          <p:cNvPr id="14" name="Espace réservé pour une image  7">
            <a:extLst>
              <a:ext uri="{FF2B5EF4-FFF2-40B4-BE49-F238E27FC236}">
                <a16:creationId xmlns:a16="http://schemas.microsoft.com/office/drawing/2014/main" id="{34ACFE87-5184-37AA-0C8C-D772FE71DC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924300" y="308"/>
            <a:ext cx="8267700" cy="6857692"/>
          </a:xfrm>
          <a:custGeom>
            <a:avLst/>
            <a:gdLst>
              <a:gd name="connsiteX0" fmla="*/ 0 w 7645400"/>
              <a:gd name="connsiteY0" fmla="*/ 0 h 6857692"/>
              <a:gd name="connsiteX1" fmla="*/ 6961501 w 7645400"/>
              <a:gd name="connsiteY1" fmla="*/ 0 h 6857692"/>
              <a:gd name="connsiteX2" fmla="*/ 6967840 w 7645400"/>
              <a:gd name="connsiteY2" fmla="*/ 31829 h 6857692"/>
              <a:gd name="connsiteX3" fmla="*/ 7015208 w 7645400"/>
              <a:gd name="connsiteY3" fmla="*/ 122003 h 6857692"/>
              <a:gd name="connsiteX4" fmla="*/ 7053833 w 7645400"/>
              <a:gd name="connsiteY4" fmla="*/ 168097 h 6857692"/>
              <a:gd name="connsiteX5" fmla="*/ 7010718 w 7645400"/>
              <a:gd name="connsiteY5" fmla="*/ 200073 h 6857692"/>
              <a:gd name="connsiteX6" fmla="*/ 6916809 w 7645400"/>
              <a:gd name="connsiteY6" fmla="*/ 379768 h 6857692"/>
              <a:gd name="connsiteX7" fmla="*/ 6889877 w 7645400"/>
              <a:gd name="connsiteY7" fmla="*/ 420997 h 6857692"/>
              <a:gd name="connsiteX8" fmla="*/ 6893716 w 7645400"/>
              <a:gd name="connsiteY8" fmla="*/ 435354 h 6857692"/>
              <a:gd name="connsiteX9" fmla="*/ 7127130 w 7645400"/>
              <a:gd name="connsiteY9" fmla="*/ 427404 h 6857692"/>
              <a:gd name="connsiteX10" fmla="*/ 7185365 w 7645400"/>
              <a:gd name="connsiteY10" fmla="*/ 408124 h 6857692"/>
              <a:gd name="connsiteX11" fmla="*/ 7206391 w 7645400"/>
              <a:gd name="connsiteY11" fmla="*/ 476881 h 6857692"/>
              <a:gd name="connsiteX12" fmla="*/ 7374777 w 7645400"/>
              <a:gd name="connsiteY12" fmla="*/ 651473 h 6857692"/>
              <a:gd name="connsiteX13" fmla="*/ 7389483 w 7645400"/>
              <a:gd name="connsiteY13" fmla="*/ 690093 h 6857692"/>
              <a:gd name="connsiteX14" fmla="*/ 7437205 w 7645400"/>
              <a:gd name="connsiteY14" fmla="*/ 627980 h 6857692"/>
              <a:gd name="connsiteX15" fmla="*/ 7456223 w 7645400"/>
              <a:gd name="connsiteY15" fmla="*/ 394302 h 6857692"/>
              <a:gd name="connsiteX16" fmla="*/ 7494320 w 7645400"/>
              <a:gd name="connsiteY16" fmla="*/ 339663 h 6857692"/>
              <a:gd name="connsiteX17" fmla="*/ 7583621 w 7645400"/>
              <a:gd name="connsiteY17" fmla="*/ 427464 h 6857692"/>
              <a:gd name="connsiteX18" fmla="*/ 7639147 w 7645400"/>
              <a:gd name="connsiteY18" fmla="*/ 624138 h 6857692"/>
              <a:gd name="connsiteX19" fmla="*/ 7645400 w 7645400"/>
              <a:gd name="connsiteY19" fmla="*/ 712623 h 6857692"/>
              <a:gd name="connsiteX20" fmla="*/ 7645400 w 7645400"/>
              <a:gd name="connsiteY20" fmla="*/ 719204 h 6857692"/>
              <a:gd name="connsiteX21" fmla="*/ 7638725 w 7645400"/>
              <a:gd name="connsiteY21" fmla="*/ 808979 h 6857692"/>
              <a:gd name="connsiteX22" fmla="*/ 7302190 w 7645400"/>
              <a:gd name="connsiteY22" fmla="*/ 1607010 h 6857692"/>
              <a:gd name="connsiteX23" fmla="*/ 7183298 w 7645400"/>
              <a:gd name="connsiteY23" fmla="*/ 1835172 h 6857692"/>
              <a:gd name="connsiteX24" fmla="*/ 7496032 w 7645400"/>
              <a:gd name="connsiteY24" fmla="*/ 1550356 h 6857692"/>
              <a:gd name="connsiteX25" fmla="*/ 7593071 w 7645400"/>
              <a:gd name="connsiteY25" fmla="*/ 1434555 h 6857692"/>
              <a:gd name="connsiteX26" fmla="*/ 7570272 w 7645400"/>
              <a:gd name="connsiteY26" fmla="*/ 1554627 h 6857692"/>
              <a:gd name="connsiteX27" fmla="*/ 7547238 w 7645400"/>
              <a:gd name="connsiteY27" fmla="*/ 1783798 h 6857692"/>
              <a:gd name="connsiteX28" fmla="*/ 7517825 w 7645400"/>
              <a:gd name="connsiteY28" fmla="*/ 1946049 h 6857692"/>
              <a:gd name="connsiteX29" fmla="*/ 7470517 w 7645400"/>
              <a:gd name="connsiteY29" fmla="*/ 2056511 h 6857692"/>
              <a:gd name="connsiteX30" fmla="*/ 7307742 w 7645400"/>
              <a:gd name="connsiteY30" fmla="*/ 2274706 h 6857692"/>
              <a:gd name="connsiteX31" fmla="*/ 7239584 w 7645400"/>
              <a:gd name="connsiteY31" fmla="*/ 2320802 h 6857692"/>
              <a:gd name="connsiteX32" fmla="*/ 7324161 w 7645400"/>
              <a:gd name="connsiteY32" fmla="*/ 2369032 h 6857692"/>
              <a:gd name="connsiteX33" fmla="*/ 7318787 w 7645400"/>
              <a:gd name="connsiteY33" fmla="*/ 2432390 h 6857692"/>
              <a:gd name="connsiteX34" fmla="*/ 7180994 w 7645400"/>
              <a:gd name="connsiteY34" fmla="*/ 2446926 h 6857692"/>
              <a:gd name="connsiteX35" fmla="*/ 7038713 w 7645400"/>
              <a:gd name="connsiteY35" fmla="*/ 2444315 h 6857692"/>
              <a:gd name="connsiteX36" fmla="*/ 7080234 w 7645400"/>
              <a:gd name="connsiteY36" fmla="*/ 2598617 h 6857692"/>
              <a:gd name="connsiteX37" fmla="*/ 7194520 w 7645400"/>
              <a:gd name="connsiteY37" fmla="*/ 2632967 h 6857692"/>
              <a:gd name="connsiteX38" fmla="*/ 7453330 w 7645400"/>
              <a:gd name="connsiteY38" fmla="*/ 2388667 h 6857692"/>
              <a:gd name="connsiteX39" fmla="*/ 7473057 w 7645400"/>
              <a:gd name="connsiteY39" fmla="*/ 2300098 h 6857692"/>
              <a:gd name="connsiteX40" fmla="*/ 7500048 w 7645400"/>
              <a:gd name="connsiteY40" fmla="*/ 2344650 h 6857692"/>
              <a:gd name="connsiteX41" fmla="*/ 7485991 w 7645400"/>
              <a:gd name="connsiteY41" fmla="*/ 2655213 h 6857692"/>
              <a:gd name="connsiteX42" fmla="*/ 7404545 w 7645400"/>
              <a:gd name="connsiteY42" fmla="*/ 2963463 h 6857692"/>
              <a:gd name="connsiteX43" fmla="*/ 7289019 w 7645400"/>
              <a:gd name="connsiteY43" fmla="*/ 3654236 h 6857692"/>
              <a:gd name="connsiteX44" fmla="*/ 7285948 w 7645400"/>
              <a:gd name="connsiteY44" fmla="*/ 4094243 h 6857692"/>
              <a:gd name="connsiteX45" fmla="*/ 7231788 w 7645400"/>
              <a:gd name="connsiteY45" fmla="*/ 4364408 h 6857692"/>
              <a:gd name="connsiteX46" fmla="*/ 7188673 w 7645400"/>
              <a:gd name="connsiteY46" fmla="*/ 4862970 h 6857692"/>
              <a:gd name="connsiteX47" fmla="*/ 7095650 w 7645400"/>
              <a:gd name="connsiteY47" fmla="*/ 5180178 h 6857692"/>
              <a:gd name="connsiteX48" fmla="*/ 6978234 w 7645400"/>
              <a:gd name="connsiteY48" fmla="*/ 5290698 h 6857692"/>
              <a:gd name="connsiteX49" fmla="*/ 6978588 w 7645400"/>
              <a:gd name="connsiteY49" fmla="*/ 5398788 h 6857692"/>
              <a:gd name="connsiteX50" fmla="*/ 7094114 w 7645400"/>
              <a:gd name="connsiteY50" fmla="*/ 5598771 h 6857692"/>
              <a:gd name="connsiteX51" fmla="*/ 7160617 w 7645400"/>
              <a:gd name="connsiteY51" fmla="*/ 5614373 h 6857692"/>
              <a:gd name="connsiteX52" fmla="*/ 7133745 w 7645400"/>
              <a:gd name="connsiteY52" fmla="*/ 5567329 h 6857692"/>
              <a:gd name="connsiteX53" fmla="*/ 7120042 w 7645400"/>
              <a:gd name="connsiteY53" fmla="*/ 5426551 h 6857692"/>
              <a:gd name="connsiteX54" fmla="*/ 7238638 w 7645400"/>
              <a:gd name="connsiteY54" fmla="*/ 5236655 h 6857692"/>
              <a:gd name="connsiteX55" fmla="*/ 7260138 w 7645400"/>
              <a:gd name="connsiteY55" fmla="*/ 5364024 h 6857692"/>
              <a:gd name="connsiteX56" fmla="*/ 7339872 w 7645400"/>
              <a:gd name="connsiteY56" fmla="*/ 5861043 h 6857692"/>
              <a:gd name="connsiteX57" fmla="*/ 7332016 w 7645400"/>
              <a:gd name="connsiteY57" fmla="*/ 5957683 h 6857692"/>
              <a:gd name="connsiteX58" fmla="*/ 7277856 w 7645400"/>
              <a:gd name="connsiteY58" fmla="*/ 6097095 h 6857692"/>
              <a:gd name="connsiteX59" fmla="*/ 7235213 w 7645400"/>
              <a:gd name="connsiteY59" fmla="*/ 6247897 h 6857692"/>
              <a:gd name="connsiteX60" fmla="*/ 7199185 w 7645400"/>
              <a:gd name="connsiteY60" fmla="*/ 6232472 h 6857692"/>
              <a:gd name="connsiteX61" fmla="*/ 7178808 w 7645400"/>
              <a:gd name="connsiteY61" fmla="*/ 6045720 h 6857692"/>
              <a:gd name="connsiteX62" fmla="*/ 7151168 w 7645400"/>
              <a:gd name="connsiteY62" fmla="*/ 5881570 h 6857692"/>
              <a:gd name="connsiteX63" fmla="*/ 6918877 w 7645400"/>
              <a:gd name="connsiteY63" fmla="*/ 5807889 h 6857692"/>
              <a:gd name="connsiteX64" fmla="*/ 6740981 w 7645400"/>
              <a:gd name="connsiteY64" fmla="*/ 6018609 h 6857692"/>
              <a:gd name="connsiteX65" fmla="*/ 6684636 w 7645400"/>
              <a:gd name="connsiteY65" fmla="*/ 6195871 h 6857692"/>
              <a:gd name="connsiteX66" fmla="*/ 6867138 w 7645400"/>
              <a:gd name="connsiteY66" fmla="*/ 6410506 h 6857692"/>
              <a:gd name="connsiteX67" fmla="*/ 6939843 w 7645400"/>
              <a:gd name="connsiteY67" fmla="*/ 6459803 h 6857692"/>
              <a:gd name="connsiteX68" fmla="*/ 6878360 w 7645400"/>
              <a:gd name="connsiteY68" fmla="*/ 6449542 h 6857692"/>
              <a:gd name="connsiteX69" fmla="*/ 6703182 w 7645400"/>
              <a:gd name="connsiteY69" fmla="*/ 6385707 h 6857692"/>
              <a:gd name="connsiteX70" fmla="*/ 6564858 w 7645400"/>
              <a:gd name="connsiteY70" fmla="*/ 6340680 h 6857692"/>
              <a:gd name="connsiteX71" fmla="*/ 6424231 w 7645400"/>
              <a:gd name="connsiteY71" fmla="*/ 6558816 h 6857692"/>
              <a:gd name="connsiteX72" fmla="*/ 6415962 w 7645400"/>
              <a:gd name="connsiteY72" fmla="*/ 6692355 h 6857692"/>
              <a:gd name="connsiteX73" fmla="*/ 6517194 w 7645400"/>
              <a:gd name="connsiteY73" fmla="*/ 6849684 h 6857692"/>
              <a:gd name="connsiteX74" fmla="*/ 2728418 w 7645400"/>
              <a:gd name="connsiteY74" fmla="*/ 6857692 h 6857692"/>
              <a:gd name="connsiteX75" fmla="*/ 0 w 7645400"/>
              <a:gd name="connsiteY75" fmla="*/ 6857692 h 685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645400" h="6857692">
                <a:moveTo>
                  <a:pt x="0" y="0"/>
                </a:moveTo>
                <a:lnTo>
                  <a:pt x="6961501" y="0"/>
                </a:lnTo>
                <a:lnTo>
                  <a:pt x="6967840" y="31829"/>
                </a:lnTo>
                <a:cubicBezTo>
                  <a:pt x="6972683" y="56092"/>
                  <a:pt x="6994004" y="96672"/>
                  <a:pt x="7015208" y="122003"/>
                </a:cubicBezTo>
                <a:lnTo>
                  <a:pt x="7053833" y="168097"/>
                </a:lnTo>
                <a:lnTo>
                  <a:pt x="7010718" y="200073"/>
                </a:lnTo>
                <a:cubicBezTo>
                  <a:pt x="6960988" y="236974"/>
                  <a:pt x="6916809" y="321629"/>
                  <a:pt x="6916809" y="379768"/>
                </a:cubicBezTo>
                <a:cubicBezTo>
                  <a:pt x="6916809" y="407293"/>
                  <a:pt x="6908305" y="420226"/>
                  <a:pt x="6889877" y="420997"/>
                </a:cubicBezTo>
                <a:cubicBezTo>
                  <a:pt x="6866902" y="421948"/>
                  <a:pt x="6867434" y="424023"/>
                  <a:pt x="6893716" y="435354"/>
                </a:cubicBezTo>
                <a:cubicBezTo>
                  <a:pt x="6943506" y="456829"/>
                  <a:pt x="7067122" y="452618"/>
                  <a:pt x="7127130" y="427404"/>
                </a:cubicBezTo>
                <a:cubicBezTo>
                  <a:pt x="7157783" y="414590"/>
                  <a:pt x="7183947" y="405871"/>
                  <a:pt x="7185365" y="408124"/>
                </a:cubicBezTo>
                <a:cubicBezTo>
                  <a:pt x="7186782" y="410378"/>
                  <a:pt x="7196233" y="441286"/>
                  <a:pt x="7206391" y="476881"/>
                </a:cubicBezTo>
                <a:cubicBezTo>
                  <a:pt x="7225350" y="543205"/>
                  <a:pt x="7329772" y="651473"/>
                  <a:pt x="7374777" y="651473"/>
                </a:cubicBezTo>
                <a:cubicBezTo>
                  <a:pt x="7390015" y="651473"/>
                  <a:pt x="7394562" y="663396"/>
                  <a:pt x="7389483" y="690093"/>
                </a:cubicBezTo>
                <a:cubicBezTo>
                  <a:pt x="7375132" y="765731"/>
                  <a:pt x="7404840" y="726993"/>
                  <a:pt x="7437205" y="627980"/>
                </a:cubicBezTo>
                <a:cubicBezTo>
                  <a:pt x="7473233" y="517755"/>
                  <a:pt x="7477308" y="468041"/>
                  <a:pt x="7456223" y="394302"/>
                </a:cubicBezTo>
                <a:cubicBezTo>
                  <a:pt x="7442817" y="347315"/>
                  <a:pt x="7444057" y="345537"/>
                  <a:pt x="7494320" y="339663"/>
                </a:cubicBezTo>
                <a:cubicBezTo>
                  <a:pt x="7544994" y="333732"/>
                  <a:pt x="7547061" y="335749"/>
                  <a:pt x="7583621" y="427464"/>
                </a:cubicBezTo>
                <a:cubicBezTo>
                  <a:pt x="7611971" y="498623"/>
                  <a:pt x="7630221" y="562367"/>
                  <a:pt x="7639147" y="624138"/>
                </a:cubicBezTo>
                <a:lnTo>
                  <a:pt x="7645400" y="712623"/>
                </a:lnTo>
                <a:lnTo>
                  <a:pt x="7645400" y="719204"/>
                </a:lnTo>
                <a:lnTo>
                  <a:pt x="7638725" y="808979"/>
                </a:lnTo>
                <a:cubicBezTo>
                  <a:pt x="7608900" y="1020174"/>
                  <a:pt x="7539855" y="1183909"/>
                  <a:pt x="7302190" y="1607010"/>
                </a:cubicBezTo>
                <a:cubicBezTo>
                  <a:pt x="7233559" y="1729278"/>
                  <a:pt x="7180049" y="1831910"/>
                  <a:pt x="7183298" y="1835172"/>
                </a:cubicBezTo>
                <a:cubicBezTo>
                  <a:pt x="7201076" y="1853088"/>
                  <a:pt x="7412105" y="1660936"/>
                  <a:pt x="7496032" y="1550356"/>
                </a:cubicBezTo>
                <a:cubicBezTo>
                  <a:pt x="7549424" y="1480057"/>
                  <a:pt x="7593071" y="1427969"/>
                  <a:pt x="7593071" y="1434555"/>
                </a:cubicBezTo>
                <a:cubicBezTo>
                  <a:pt x="7593071" y="1441200"/>
                  <a:pt x="7582794" y="1495185"/>
                  <a:pt x="7570272" y="1554627"/>
                </a:cubicBezTo>
                <a:cubicBezTo>
                  <a:pt x="7557752" y="1614071"/>
                  <a:pt x="7547357" y="1717235"/>
                  <a:pt x="7547238" y="1783798"/>
                </a:cubicBezTo>
                <a:cubicBezTo>
                  <a:pt x="7547061" y="1877709"/>
                  <a:pt x="7540388" y="1914192"/>
                  <a:pt x="7517825" y="1946049"/>
                </a:cubicBezTo>
                <a:cubicBezTo>
                  <a:pt x="7501760" y="1968712"/>
                  <a:pt x="7480498" y="2018366"/>
                  <a:pt x="7470517" y="2056511"/>
                </a:cubicBezTo>
                <a:cubicBezTo>
                  <a:pt x="7444766" y="2154930"/>
                  <a:pt x="7386825" y="2232587"/>
                  <a:pt x="7307742" y="2274706"/>
                </a:cubicBezTo>
                <a:cubicBezTo>
                  <a:pt x="7270237" y="2294699"/>
                  <a:pt x="7239584" y="2315403"/>
                  <a:pt x="7239584" y="2320802"/>
                </a:cubicBezTo>
                <a:cubicBezTo>
                  <a:pt x="7239584" y="2341566"/>
                  <a:pt x="7287660" y="2369032"/>
                  <a:pt x="7324161" y="2369032"/>
                </a:cubicBezTo>
                <a:cubicBezTo>
                  <a:pt x="7373477" y="2369032"/>
                  <a:pt x="7372473" y="2380660"/>
                  <a:pt x="7318787" y="2432390"/>
                </a:cubicBezTo>
                <a:cubicBezTo>
                  <a:pt x="7261910" y="2487087"/>
                  <a:pt x="7187786" y="2494919"/>
                  <a:pt x="7180994" y="2446926"/>
                </a:cubicBezTo>
                <a:cubicBezTo>
                  <a:pt x="7172076" y="2384397"/>
                  <a:pt x="7071612" y="2382558"/>
                  <a:pt x="7038713" y="2444315"/>
                </a:cubicBezTo>
                <a:cubicBezTo>
                  <a:pt x="7015857" y="2487146"/>
                  <a:pt x="7034166" y="2555192"/>
                  <a:pt x="7080234" y="2598617"/>
                </a:cubicBezTo>
                <a:cubicBezTo>
                  <a:pt x="7111301" y="2627924"/>
                  <a:pt x="7134335" y="2634866"/>
                  <a:pt x="7194520" y="2632967"/>
                </a:cubicBezTo>
                <a:cubicBezTo>
                  <a:pt x="7333374" y="2628696"/>
                  <a:pt x="7417538" y="2549201"/>
                  <a:pt x="7453330" y="2388667"/>
                </a:cubicBezTo>
                <a:lnTo>
                  <a:pt x="7473057" y="2300098"/>
                </a:lnTo>
                <a:lnTo>
                  <a:pt x="7500048" y="2344650"/>
                </a:lnTo>
                <a:cubicBezTo>
                  <a:pt x="7526094" y="2387660"/>
                  <a:pt x="7525563" y="2398814"/>
                  <a:pt x="7485991" y="2655213"/>
                </a:cubicBezTo>
                <a:cubicBezTo>
                  <a:pt x="7449491" y="2891680"/>
                  <a:pt x="7440454" y="2925792"/>
                  <a:pt x="7404545" y="2963463"/>
                </a:cubicBezTo>
                <a:cubicBezTo>
                  <a:pt x="7290672" y="3082942"/>
                  <a:pt x="7253286" y="3306535"/>
                  <a:pt x="7289019" y="3654236"/>
                </a:cubicBezTo>
                <a:cubicBezTo>
                  <a:pt x="7311108" y="3869109"/>
                  <a:pt x="7310931" y="3900848"/>
                  <a:pt x="7285948" y="4094243"/>
                </a:cubicBezTo>
                <a:cubicBezTo>
                  <a:pt x="7271123" y="4208859"/>
                  <a:pt x="7246789" y="4330475"/>
                  <a:pt x="7231788" y="4364408"/>
                </a:cubicBezTo>
                <a:cubicBezTo>
                  <a:pt x="7158551" y="4530515"/>
                  <a:pt x="7146561" y="4669810"/>
                  <a:pt x="7188673" y="4862970"/>
                </a:cubicBezTo>
                <a:cubicBezTo>
                  <a:pt x="7229898" y="5051800"/>
                  <a:pt x="7229072" y="5054588"/>
                  <a:pt x="7095650" y="5180178"/>
                </a:cubicBezTo>
                <a:lnTo>
                  <a:pt x="6978234" y="5290698"/>
                </a:lnTo>
                <a:lnTo>
                  <a:pt x="6978588" y="5398788"/>
                </a:lnTo>
                <a:cubicBezTo>
                  <a:pt x="6979001" y="5526276"/>
                  <a:pt x="7002567" y="5567092"/>
                  <a:pt x="7094114" y="5598771"/>
                </a:cubicBezTo>
                <a:cubicBezTo>
                  <a:pt x="7127661" y="5610397"/>
                  <a:pt x="7157547" y="5617398"/>
                  <a:pt x="7160617" y="5614373"/>
                </a:cubicBezTo>
                <a:cubicBezTo>
                  <a:pt x="7163688" y="5611288"/>
                  <a:pt x="7151581" y="5590168"/>
                  <a:pt x="7133745" y="5567329"/>
                </a:cubicBezTo>
                <a:cubicBezTo>
                  <a:pt x="7096536" y="5519868"/>
                  <a:pt x="7093405" y="5487715"/>
                  <a:pt x="7120042" y="5426551"/>
                </a:cubicBezTo>
                <a:cubicBezTo>
                  <a:pt x="7149750" y="5358209"/>
                  <a:pt x="7225646" y="5236655"/>
                  <a:pt x="7238638" y="5236655"/>
                </a:cubicBezTo>
                <a:cubicBezTo>
                  <a:pt x="7245077" y="5236655"/>
                  <a:pt x="7254822" y="5294020"/>
                  <a:pt x="7260138" y="5364024"/>
                </a:cubicBezTo>
                <a:cubicBezTo>
                  <a:pt x="7270887" y="5504206"/>
                  <a:pt x="7308864" y="5741030"/>
                  <a:pt x="7339872" y="5861043"/>
                </a:cubicBezTo>
                <a:cubicBezTo>
                  <a:pt x="7358004" y="5931223"/>
                  <a:pt x="7357294" y="5939944"/>
                  <a:pt x="7332016" y="5957683"/>
                </a:cubicBezTo>
                <a:cubicBezTo>
                  <a:pt x="7314593" y="5969963"/>
                  <a:pt x="7294393" y="6021872"/>
                  <a:pt x="7277856" y="6097095"/>
                </a:cubicBezTo>
                <a:cubicBezTo>
                  <a:pt x="7263327" y="6163064"/>
                  <a:pt x="7244132" y="6230930"/>
                  <a:pt x="7235213" y="6247897"/>
                </a:cubicBezTo>
                <a:cubicBezTo>
                  <a:pt x="7219798" y="6277085"/>
                  <a:pt x="7217790" y="6276254"/>
                  <a:pt x="7199185" y="6232472"/>
                </a:cubicBezTo>
                <a:cubicBezTo>
                  <a:pt x="7188200" y="6206667"/>
                  <a:pt x="7179164" y="6123969"/>
                  <a:pt x="7178808" y="6045720"/>
                </a:cubicBezTo>
                <a:cubicBezTo>
                  <a:pt x="7178218" y="5931937"/>
                  <a:pt x="7172961" y="5900792"/>
                  <a:pt x="7151168" y="5881570"/>
                </a:cubicBezTo>
                <a:cubicBezTo>
                  <a:pt x="7122227" y="5856002"/>
                  <a:pt x="6970615" y="5807889"/>
                  <a:pt x="6918877" y="5807889"/>
                </a:cubicBezTo>
                <a:cubicBezTo>
                  <a:pt x="6874817" y="5807889"/>
                  <a:pt x="6825323" y="5866502"/>
                  <a:pt x="6740981" y="6018609"/>
                </a:cubicBezTo>
                <a:cubicBezTo>
                  <a:pt x="6676014" y="6135833"/>
                  <a:pt x="6670166" y="6154165"/>
                  <a:pt x="6684636" y="6195871"/>
                </a:cubicBezTo>
                <a:cubicBezTo>
                  <a:pt x="6708615" y="6264923"/>
                  <a:pt x="6784982" y="6354740"/>
                  <a:pt x="6867138" y="6410506"/>
                </a:cubicBezTo>
                <a:lnTo>
                  <a:pt x="6939843" y="6459803"/>
                </a:lnTo>
                <a:lnTo>
                  <a:pt x="6878360" y="6449542"/>
                </a:lnTo>
                <a:cubicBezTo>
                  <a:pt x="6844576" y="6443847"/>
                  <a:pt x="6765729" y="6415132"/>
                  <a:pt x="6703182" y="6385707"/>
                </a:cubicBezTo>
                <a:cubicBezTo>
                  <a:pt x="6640634" y="6356283"/>
                  <a:pt x="6578443" y="6335994"/>
                  <a:pt x="6564858" y="6340680"/>
                </a:cubicBezTo>
                <a:cubicBezTo>
                  <a:pt x="6522924" y="6355156"/>
                  <a:pt x="6458724" y="6454762"/>
                  <a:pt x="6424231" y="6558816"/>
                </a:cubicBezTo>
                <a:cubicBezTo>
                  <a:pt x="6393696" y="6651007"/>
                  <a:pt x="6393105" y="6660736"/>
                  <a:pt x="6415962" y="6692355"/>
                </a:cubicBezTo>
                <a:cubicBezTo>
                  <a:pt x="6462562" y="6756722"/>
                  <a:pt x="6517194" y="6841675"/>
                  <a:pt x="6517194" y="6849684"/>
                </a:cubicBezTo>
                <a:cubicBezTo>
                  <a:pt x="6517194" y="6854073"/>
                  <a:pt x="4812249" y="6857692"/>
                  <a:pt x="2728418" y="6857692"/>
                </a:cubicBezTo>
                <a:lnTo>
                  <a:pt x="0" y="6857692"/>
                </a:ln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10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/3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14">
            <a:extLst>
              <a:ext uri="{FF2B5EF4-FFF2-40B4-BE49-F238E27FC236}">
                <a16:creationId xmlns:a16="http://schemas.microsoft.com/office/drawing/2014/main" id="{E066A7A2-8840-49F3-4165-DAD8727AB7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89400" y="0"/>
            <a:ext cx="8102601" cy="6858000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3F7D4D6-B81E-275F-622F-A4D43CC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AC69899-2B57-23B6-A2D8-ED0E78446A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9D7F758D-A156-26D4-1235-F037A1F574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00738"/>
            <a:ext cx="4089400" cy="365125"/>
          </a:xfrm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399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/3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14">
            <a:extLst>
              <a:ext uri="{FF2B5EF4-FFF2-40B4-BE49-F238E27FC236}">
                <a16:creationId xmlns:a16="http://schemas.microsoft.com/office/drawing/2014/main" id="{E066A7A2-8840-49F3-4165-DAD8727AB7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102601" cy="6858000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E236E8-CAF7-7768-CEF1-4117AEB4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 anchor="b">
            <a:noAutofit/>
          </a:bodyPr>
          <a:lstStyle>
            <a:lvl1pPr algn="r">
              <a:defRPr sz="1100" b="0" i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912A1F40-FA87-AA75-14BE-7B7B3C05F3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875" y="381000"/>
            <a:ext cx="2460625" cy="304800"/>
          </a:xfrm>
        </p:spPr>
        <p:txBody>
          <a:bodyPr>
            <a:noAutofit/>
          </a:bodyPr>
          <a:lstStyle>
            <a:lvl1pPr marL="0" indent="0" algn="r">
              <a:buNone/>
              <a:defRPr sz="1400" b="1"/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245BBA1-6EFD-C9F2-86E3-851B433151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02600" y="6400738"/>
            <a:ext cx="4089399" cy="365125"/>
          </a:xfrm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605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909BCB9-36C8-D69F-25F1-38A8BD6EF8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39D7BA3-CF2E-4C76-9F60-2533BA9F5E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50" y="2654301"/>
            <a:ext cx="4806950" cy="4095751"/>
          </a:xfrm>
          <a:custGeom>
            <a:avLst/>
            <a:gdLst>
              <a:gd name="connsiteX0" fmla="*/ 4891116 w 4927600"/>
              <a:gd name="connsiteY0" fmla="*/ 0 h 4193267"/>
              <a:gd name="connsiteX1" fmla="*/ 4924580 w 4927600"/>
              <a:gd name="connsiteY1" fmla="*/ 0 h 4193267"/>
              <a:gd name="connsiteX2" fmla="*/ 4925447 w 4927600"/>
              <a:gd name="connsiteY2" fmla="*/ 14892 h 4193267"/>
              <a:gd name="connsiteX3" fmla="*/ 4927482 w 4927600"/>
              <a:gd name="connsiteY3" fmla="*/ 90591 h 4193267"/>
              <a:gd name="connsiteX4" fmla="*/ 4927600 w 4927600"/>
              <a:gd name="connsiteY4" fmla="*/ 98498 h 4193267"/>
              <a:gd name="connsiteX5" fmla="*/ 4927600 w 4927600"/>
              <a:gd name="connsiteY5" fmla="*/ 556041 h 4193267"/>
              <a:gd name="connsiteX6" fmla="*/ 4927235 w 4927600"/>
              <a:gd name="connsiteY6" fmla="*/ 573473 h 4193267"/>
              <a:gd name="connsiteX7" fmla="*/ 4908563 w 4927600"/>
              <a:gd name="connsiteY7" fmla="*/ 664332 h 4193267"/>
              <a:gd name="connsiteX8" fmla="*/ 4770206 w 4927600"/>
              <a:gd name="connsiteY8" fmla="*/ 619613 h 4193267"/>
              <a:gd name="connsiteX9" fmla="*/ 4753887 w 4927600"/>
              <a:gd name="connsiteY9" fmla="*/ 761756 h 4193267"/>
              <a:gd name="connsiteX10" fmla="*/ 4744096 w 4927600"/>
              <a:gd name="connsiteY10" fmla="*/ 787949 h 4193267"/>
              <a:gd name="connsiteX11" fmla="*/ 4692324 w 4927600"/>
              <a:gd name="connsiteY11" fmla="*/ 858989 h 4193267"/>
              <a:gd name="connsiteX12" fmla="*/ 4724962 w 4927600"/>
              <a:gd name="connsiteY12" fmla="*/ 962291 h 4193267"/>
              <a:gd name="connsiteX13" fmla="*/ 4846807 w 4927600"/>
              <a:gd name="connsiteY13" fmla="*/ 950408 h 4193267"/>
              <a:gd name="connsiteX14" fmla="*/ 4892628 w 4927600"/>
              <a:gd name="connsiteY14" fmla="*/ 909139 h 4193267"/>
              <a:gd name="connsiteX15" fmla="*/ 4882453 w 4927600"/>
              <a:gd name="connsiteY15" fmla="*/ 938335 h 4193267"/>
              <a:gd name="connsiteX16" fmla="*/ 4896084 w 4927600"/>
              <a:gd name="connsiteY16" fmla="*/ 1054988 h 4193267"/>
              <a:gd name="connsiteX17" fmla="*/ 4927505 w 4927600"/>
              <a:gd name="connsiteY17" fmla="*/ 1424453 h 4193267"/>
              <a:gd name="connsiteX18" fmla="*/ 4927600 w 4927600"/>
              <a:gd name="connsiteY18" fmla="*/ 1438588 h 4193267"/>
              <a:gd name="connsiteX19" fmla="*/ 4927600 w 4927600"/>
              <a:gd name="connsiteY19" fmla="*/ 3190677 h 4193267"/>
              <a:gd name="connsiteX20" fmla="*/ 4927235 w 4927600"/>
              <a:gd name="connsiteY20" fmla="*/ 3258276 h 4193267"/>
              <a:gd name="connsiteX21" fmla="*/ 4916882 w 4927600"/>
              <a:gd name="connsiteY21" fmla="*/ 3876847 h 4193267"/>
              <a:gd name="connsiteX22" fmla="*/ 4872086 w 4927600"/>
              <a:gd name="connsiteY22" fmla="*/ 3851931 h 4193267"/>
              <a:gd name="connsiteX23" fmla="*/ 4808155 w 4927600"/>
              <a:gd name="connsiteY23" fmla="*/ 3827527 h 4193267"/>
              <a:gd name="connsiteX24" fmla="*/ 4821338 w 4927600"/>
              <a:gd name="connsiteY24" fmla="*/ 3880615 h 4193267"/>
              <a:gd name="connsiteX25" fmla="*/ 4812186 w 4927600"/>
              <a:gd name="connsiteY25" fmla="*/ 4119799 h 4193267"/>
              <a:gd name="connsiteX26" fmla="*/ 4776542 w 4927600"/>
              <a:gd name="connsiteY26" fmla="*/ 4193267 h 4193267"/>
              <a:gd name="connsiteX27" fmla="*/ 3175071 w 4927600"/>
              <a:gd name="connsiteY27" fmla="*/ 4193140 h 4193267"/>
              <a:gd name="connsiteX28" fmla="*/ 1573666 w 4927600"/>
              <a:gd name="connsiteY28" fmla="*/ 4193011 h 4193267"/>
              <a:gd name="connsiteX29" fmla="*/ 1657755 w 4927600"/>
              <a:gd name="connsiteY29" fmla="*/ 4144842 h 4193267"/>
              <a:gd name="connsiteX30" fmla="*/ 1769041 w 4927600"/>
              <a:gd name="connsiteY30" fmla="*/ 4043649 h 4193267"/>
              <a:gd name="connsiteX31" fmla="*/ 1590176 w 4927600"/>
              <a:gd name="connsiteY31" fmla="*/ 4076933 h 4193267"/>
              <a:gd name="connsiteX32" fmla="*/ 293641 w 4927600"/>
              <a:gd name="connsiteY32" fmla="*/ 4135835 h 4193267"/>
              <a:gd name="connsiteX33" fmla="*/ 74203 w 4927600"/>
              <a:gd name="connsiteY33" fmla="*/ 4106768 h 4193267"/>
              <a:gd name="connsiteX34" fmla="*/ 85850 w 4927600"/>
              <a:gd name="connsiteY34" fmla="*/ 3962514 h 4193267"/>
              <a:gd name="connsiteX35" fmla="*/ 50013 w 4927600"/>
              <a:gd name="connsiteY35" fmla="*/ 3279012 h 4193267"/>
              <a:gd name="connsiteX36" fmla="*/ 99801 w 4927600"/>
              <a:gd name="connsiteY36" fmla="*/ 3287189 h 4193267"/>
              <a:gd name="connsiteX37" fmla="*/ 149652 w 4927600"/>
              <a:gd name="connsiteY37" fmla="*/ 3312040 h 4193267"/>
              <a:gd name="connsiteX38" fmla="*/ 108312 w 4927600"/>
              <a:gd name="connsiteY38" fmla="*/ 3104350 h 4193267"/>
              <a:gd name="connsiteX39" fmla="*/ 42077 w 4927600"/>
              <a:gd name="connsiteY39" fmla="*/ 2805050 h 4193267"/>
              <a:gd name="connsiteX40" fmla="*/ 18464 w 4927600"/>
              <a:gd name="connsiteY40" fmla="*/ 2499169 h 4193267"/>
              <a:gd name="connsiteX41" fmla="*/ 66332 w 4927600"/>
              <a:gd name="connsiteY41" fmla="*/ 2472465 h 4193267"/>
              <a:gd name="connsiteX42" fmla="*/ 160212 w 4927600"/>
              <a:gd name="connsiteY42" fmla="*/ 2508497 h 4193267"/>
              <a:gd name="connsiteX43" fmla="*/ 224719 w 4927600"/>
              <a:gd name="connsiteY43" fmla="*/ 2518079 h 4193267"/>
              <a:gd name="connsiteX44" fmla="*/ 168211 w 4927600"/>
              <a:gd name="connsiteY44" fmla="*/ 2469590 h 4193267"/>
              <a:gd name="connsiteX45" fmla="*/ 119319 w 4927600"/>
              <a:gd name="connsiteY45" fmla="*/ 2330194 h 4193267"/>
              <a:gd name="connsiteX46" fmla="*/ 311944 w 4927600"/>
              <a:gd name="connsiteY46" fmla="*/ 1966114 h 4193267"/>
              <a:gd name="connsiteX47" fmla="*/ 400576 w 4927600"/>
              <a:gd name="connsiteY47" fmla="*/ 1849140 h 4193267"/>
              <a:gd name="connsiteX48" fmla="*/ 112216 w 4927600"/>
              <a:gd name="connsiteY48" fmla="*/ 1977549 h 4193267"/>
              <a:gd name="connsiteX49" fmla="*/ 20703 w 4927600"/>
              <a:gd name="connsiteY49" fmla="*/ 2037857 h 4193267"/>
              <a:gd name="connsiteX50" fmla="*/ 119 w 4927600"/>
              <a:gd name="connsiteY50" fmla="*/ 1453573 h 4193267"/>
              <a:gd name="connsiteX51" fmla="*/ 0 w 4927600"/>
              <a:gd name="connsiteY51" fmla="*/ 1376314 h 4193267"/>
              <a:gd name="connsiteX52" fmla="*/ 0 w 4927600"/>
              <a:gd name="connsiteY52" fmla="*/ 1091649 h 4193267"/>
              <a:gd name="connsiteX53" fmla="*/ 125 w 4927600"/>
              <a:gd name="connsiteY53" fmla="*/ 1013795 h 4193267"/>
              <a:gd name="connsiteX54" fmla="*/ 19871 w 4927600"/>
              <a:gd name="connsiteY54" fmla="*/ 432685 h 4193267"/>
              <a:gd name="connsiteX55" fmla="*/ 67867 w 4927600"/>
              <a:gd name="connsiteY55" fmla="*/ 452618 h 4193267"/>
              <a:gd name="connsiteX56" fmla="*/ 223119 w 4927600"/>
              <a:gd name="connsiteY56" fmla="*/ 263966 h 4193267"/>
              <a:gd name="connsiteX57" fmla="*/ 300937 w 4927600"/>
              <a:gd name="connsiteY57" fmla="*/ 203211 h 4193267"/>
              <a:gd name="connsiteX58" fmla="*/ 482810 w 4927600"/>
              <a:gd name="connsiteY58" fmla="*/ 128466 h 4193267"/>
              <a:gd name="connsiteX59" fmla="*/ 457404 w 4927600"/>
              <a:gd name="connsiteY59" fmla="*/ 52763 h 4193267"/>
              <a:gd name="connsiteX60" fmla="*/ 431998 w 4927600"/>
              <a:gd name="connsiteY60" fmla="*/ 3763 h 4193267"/>
              <a:gd name="connsiteX61" fmla="*/ 486585 w 4927600"/>
              <a:gd name="connsiteY61" fmla="*/ 3891 h 4193267"/>
              <a:gd name="connsiteX62" fmla="*/ 765923 w 4927600"/>
              <a:gd name="connsiteY62" fmla="*/ 20118 h 4193267"/>
              <a:gd name="connsiteX63" fmla="*/ 4080022 w 4927600"/>
              <a:gd name="connsiteY63" fmla="*/ 148909 h 4193267"/>
              <a:gd name="connsiteX64" fmla="*/ 4806683 w 4927600"/>
              <a:gd name="connsiteY64" fmla="*/ 38388 h 4193267"/>
              <a:gd name="connsiteX65" fmla="*/ 4886109 w 4927600"/>
              <a:gd name="connsiteY65" fmla="*/ 2150 h 419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927600" h="4193267">
                <a:moveTo>
                  <a:pt x="4891116" y="0"/>
                </a:moveTo>
                <a:lnTo>
                  <a:pt x="4924580" y="0"/>
                </a:lnTo>
                <a:lnTo>
                  <a:pt x="4925447" y="14892"/>
                </a:lnTo>
                <a:cubicBezTo>
                  <a:pt x="4926212" y="32785"/>
                  <a:pt x="4926902" y="58660"/>
                  <a:pt x="4927482" y="90591"/>
                </a:cubicBezTo>
                <a:lnTo>
                  <a:pt x="4927600" y="98498"/>
                </a:lnTo>
                <a:lnTo>
                  <a:pt x="4927600" y="556041"/>
                </a:lnTo>
                <a:lnTo>
                  <a:pt x="4927235" y="573473"/>
                </a:lnTo>
                <a:cubicBezTo>
                  <a:pt x="4924607" y="659276"/>
                  <a:pt x="4919122" y="678187"/>
                  <a:pt x="4908563" y="664332"/>
                </a:cubicBezTo>
                <a:cubicBezTo>
                  <a:pt x="4877461" y="623382"/>
                  <a:pt x="4797020" y="597445"/>
                  <a:pt x="4770206" y="619613"/>
                </a:cubicBezTo>
                <a:cubicBezTo>
                  <a:pt x="4731809" y="651491"/>
                  <a:pt x="4721826" y="738375"/>
                  <a:pt x="4753887" y="761756"/>
                </a:cubicBezTo>
                <a:cubicBezTo>
                  <a:pt x="4779677" y="780602"/>
                  <a:pt x="4778782" y="782903"/>
                  <a:pt x="4744096" y="787949"/>
                </a:cubicBezTo>
                <a:cubicBezTo>
                  <a:pt x="4714595" y="792165"/>
                  <a:pt x="4702819" y="808393"/>
                  <a:pt x="4692324" y="858989"/>
                </a:cubicBezTo>
                <a:cubicBezTo>
                  <a:pt x="4680037" y="918466"/>
                  <a:pt x="4683045" y="928048"/>
                  <a:pt x="4724962" y="962291"/>
                </a:cubicBezTo>
                <a:cubicBezTo>
                  <a:pt x="4786268" y="1012377"/>
                  <a:pt x="4803803" y="1010651"/>
                  <a:pt x="4846807" y="950408"/>
                </a:cubicBezTo>
                <a:cubicBezTo>
                  <a:pt x="4866775" y="922427"/>
                  <a:pt x="4887380" y="903836"/>
                  <a:pt x="4892628" y="909139"/>
                </a:cubicBezTo>
                <a:cubicBezTo>
                  <a:pt x="4897876" y="914378"/>
                  <a:pt x="4893332" y="927538"/>
                  <a:pt x="4882453" y="938335"/>
                </a:cubicBezTo>
                <a:cubicBezTo>
                  <a:pt x="4851864" y="968871"/>
                  <a:pt x="4859222" y="1031990"/>
                  <a:pt x="4896084" y="1054988"/>
                </a:cubicBezTo>
                <a:cubicBezTo>
                  <a:pt x="4916643" y="1067765"/>
                  <a:pt x="4924502" y="1079694"/>
                  <a:pt x="4927505" y="1424453"/>
                </a:cubicBezTo>
                <a:lnTo>
                  <a:pt x="4927600" y="1438588"/>
                </a:lnTo>
                <a:lnTo>
                  <a:pt x="4927600" y="3190677"/>
                </a:lnTo>
                <a:lnTo>
                  <a:pt x="4927235" y="3258276"/>
                </a:lnTo>
                <a:cubicBezTo>
                  <a:pt x="4924996" y="3630964"/>
                  <a:pt x="4921202" y="3877045"/>
                  <a:pt x="4916882" y="3876847"/>
                </a:cubicBezTo>
                <a:cubicBezTo>
                  <a:pt x="4910035" y="3876527"/>
                  <a:pt x="4889876" y="3865346"/>
                  <a:pt x="4872086" y="3851931"/>
                </a:cubicBezTo>
                <a:cubicBezTo>
                  <a:pt x="4854295" y="3838515"/>
                  <a:pt x="4825561" y="3827527"/>
                  <a:pt x="4808155" y="3827527"/>
                </a:cubicBezTo>
                <a:cubicBezTo>
                  <a:pt x="4779870" y="3827527"/>
                  <a:pt x="4781213" y="3833084"/>
                  <a:pt x="4821338" y="3880615"/>
                </a:cubicBezTo>
                <a:cubicBezTo>
                  <a:pt x="4873173" y="3942135"/>
                  <a:pt x="4870998" y="3998418"/>
                  <a:pt x="4812186" y="4119799"/>
                </a:cubicBezTo>
                <a:lnTo>
                  <a:pt x="4776542" y="4193267"/>
                </a:lnTo>
                <a:lnTo>
                  <a:pt x="3175071" y="4193140"/>
                </a:lnTo>
                <a:lnTo>
                  <a:pt x="1573666" y="4193011"/>
                </a:lnTo>
                <a:lnTo>
                  <a:pt x="1657755" y="4144842"/>
                </a:lnTo>
                <a:cubicBezTo>
                  <a:pt x="1742355" y="4096353"/>
                  <a:pt x="1800335" y="4043649"/>
                  <a:pt x="1769041" y="4043649"/>
                </a:cubicBezTo>
                <a:cubicBezTo>
                  <a:pt x="1759762" y="4043649"/>
                  <a:pt x="1679257" y="4058599"/>
                  <a:pt x="1590176" y="4076933"/>
                </a:cubicBezTo>
                <a:cubicBezTo>
                  <a:pt x="1181698" y="4160813"/>
                  <a:pt x="710183" y="4182216"/>
                  <a:pt x="293641" y="4135835"/>
                </a:cubicBezTo>
                <a:cubicBezTo>
                  <a:pt x="175827" y="4122675"/>
                  <a:pt x="77083" y="4109642"/>
                  <a:pt x="74203" y="4106768"/>
                </a:cubicBezTo>
                <a:cubicBezTo>
                  <a:pt x="71323" y="4103892"/>
                  <a:pt x="76570" y="4038986"/>
                  <a:pt x="85850" y="3962514"/>
                </a:cubicBezTo>
                <a:cubicBezTo>
                  <a:pt x="103896" y="3813535"/>
                  <a:pt x="81562" y="3387808"/>
                  <a:pt x="50013" y="3279012"/>
                </a:cubicBezTo>
                <a:cubicBezTo>
                  <a:pt x="18016" y="3168619"/>
                  <a:pt x="34142" y="3171302"/>
                  <a:pt x="99801" y="3287189"/>
                </a:cubicBezTo>
                <a:cubicBezTo>
                  <a:pt x="167700" y="3407100"/>
                  <a:pt x="178642" y="3412531"/>
                  <a:pt x="149652" y="3312040"/>
                </a:cubicBezTo>
                <a:cubicBezTo>
                  <a:pt x="140374" y="3280098"/>
                  <a:pt x="121815" y="3186634"/>
                  <a:pt x="108312" y="3104350"/>
                </a:cubicBezTo>
                <a:cubicBezTo>
                  <a:pt x="94874" y="3022067"/>
                  <a:pt x="65052" y="2887398"/>
                  <a:pt x="42077" y="2805050"/>
                </a:cubicBezTo>
                <a:cubicBezTo>
                  <a:pt x="-4319" y="2639013"/>
                  <a:pt x="-9054" y="2577811"/>
                  <a:pt x="18464" y="2499169"/>
                </a:cubicBezTo>
                <a:cubicBezTo>
                  <a:pt x="35742" y="2449658"/>
                  <a:pt x="39070" y="2447805"/>
                  <a:pt x="66332" y="2472465"/>
                </a:cubicBezTo>
                <a:cubicBezTo>
                  <a:pt x="82459" y="2487030"/>
                  <a:pt x="124694" y="2503258"/>
                  <a:pt x="160212" y="2508497"/>
                </a:cubicBezTo>
                <a:lnTo>
                  <a:pt x="224719" y="2518079"/>
                </a:lnTo>
                <a:lnTo>
                  <a:pt x="168211" y="2469590"/>
                </a:lnTo>
                <a:cubicBezTo>
                  <a:pt x="114392" y="2423338"/>
                  <a:pt x="112152" y="2416821"/>
                  <a:pt x="119319" y="2330194"/>
                </a:cubicBezTo>
                <a:cubicBezTo>
                  <a:pt x="129430" y="2208621"/>
                  <a:pt x="183250" y="2106916"/>
                  <a:pt x="311944" y="1966114"/>
                </a:cubicBezTo>
                <a:cubicBezTo>
                  <a:pt x="370819" y="1901782"/>
                  <a:pt x="410688" y="1849140"/>
                  <a:pt x="400576" y="1849140"/>
                </a:cubicBezTo>
                <a:cubicBezTo>
                  <a:pt x="364995" y="1849140"/>
                  <a:pt x="182035" y="1930594"/>
                  <a:pt x="112216" y="1977549"/>
                </a:cubicBezTo>
                <a:cubicBezTo>
                  <a:pt x="73307" y="2003678"/>
                  <a:pt x="32158" y="2030829"/>
                  <a:pt x="20703" y="2037857"/>
                </a:cubicBezTo>
                <a:cubicBezTo>
                  <a:pt x="6201" y="2046690"/>
                  <a:pt x="1154" y="1921161"/>
                  <a:pt x="119" y="1453573"/>
                </a:cubicBezTo>
                <a:lnTo>
                  <a:pt x="0" y="1376314"/>
                </a:lnTo>
                <a:lnTo>
                  <a:pt x="0" y="1091649"/>
                </a:lnTo>
                <a:lnTo>
                  <a:pt x="125" y="1013795"/>
                </a:lnTo>
                <a:cubicBezTo>
                  <a:pt x="1183" y="553331"/>
                  <a:pt x="6264" y="419103"/>
                  <a:pt x="19871" y="432685"/>
                </a:cubicBezTo>
                <a:cubicBezTo>
                  <a:pt x="30879" y="443610"/>
                  <a:pt x="52444" y="452618"/>
                  <a:pt x="67867" y="452618"/>
                </a:cubicBezTo>
                <a:cubicBezTo>
                  <a:pt x="111192" y="452618"/>
                  <a:pt x="210320" y="332131"/>
                  <a:pt x="223119" y="263966"/>
                </a:cubicBezTo>
                <a:cubicBezTo>
                  <a:pt x="233998" y="206150"/>
                  <a:pt x="237710" y="203211"/>
                  <a:pt x="300937" y="203211"/>
                </a:cubicBezTo>
                <a:cubicBezTo>
                  <a:pt x="385217" y="203211"/>
                  <a:pt x="482810" y="163091"/>
                  <a:pt x="482810" y="128466"/>
                </a:cubicBezTo>
                <a:cubicBezTo>
                  <a:pt x="482810" y="113836"/>
                  <a:pt x="471418" y="79785"/>
                  <a:pt x="457404" y="52763"/>
                </a:cubicBezTo>
                <a:lnTo>
                  <a:pt x="431998" y="3763"/>
                </a:lnTo>
                <a:lnTo>
                  <a:pt x="486585" y="3891"/>
                </a:lnTo>
                <a:cubicBezTo>
                  <a:pt x="516599" y="3954"/>
                  <a:pt x="642285" y="11237"/>
                  <a:pt x="765923" y="20118"/>
                </a:cubicBezTo>
                <a:cubicBezTo>
                  <a:pt x="1733205" y="89369"/>
                  <a:pt x="3529666" y="159195"/>
                  <a:pt x="4080022" y="148909"/>
                </a:cubicBezTo>
                <a:cubicBezTo>
                  <a:pt x="4557487" y="140029"/>
                  <a:pt x="4604331" y="132874"/>
                  <a:pt x="4806683" y="38388"/>
                </a:cubicBezTo>
                <a:cubicBezTo>
                  <a:pt x="4836857" y="24270"/>
                  <a:pt x="4865031" y="11445"/>
                  <a:pt x="4886109" y="2150"/>
                </a:cubicBezTo>
                <a:close/>
              </a:path>
            </a:pathLst>
          </a:custGeom>
          <a:solidFill>
            <a:srgbClr val="88CDEC"/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5CA8E19C-2131-E814-00CC-F2B18C619C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67300" y="3571875"/>
            <a:ext cx="3891951" cy="3193988"/>
          </a:xfrm>
          <a:custGeom>
            <a:avLst/>
            <a:gdLst>
              <a:gd name="connsiteX0" fmla="*/ 610019 w 3898900"/>
              <a:gd name="connsiteY0" fmla="*/ 0 h 3285770"/>
              <a:gd name="connsiteX1" fmla="*/ 971639 w 3898900"/>
              <a:gd name="connsiteY1" fmla="*/ 0 h 3285770"/>
              <a:gd name="connsiteX2" fmla="*/ 1089724 w 3898900"/>
              <a:gd name="connsiteY2" fmla="*/ 374 h 3285770"/>
              <a:gd name="connsiteX3" fmla="*/ 1954479 w 3898900"/>
              <a:gd name="connsiteY3" fmla="*/ 25418 h 3285770"/>
              <a:gd name="connsiteX4" fmla="*/ 3462886 w 3898900"/>
              <a:gd name="connsiteY4" fmla="*/ 51771 h 3285770"/>
              <a:gd name="connsiteX5" fmla="*/ 3718203 w 3898900"/>
              <a:gd name="connsiteY5" fmla="*/ 53383 h 3285770"/>
              <a:gd name="connsiteX6" fmla="*/ 3783685 w 3898900"/>
              <a:gd name="connsiteY6" fmla="*/ 117300 h 3285770"/>
              <a:gd name="connsiteX7" fmla="*/ 3791582 w 3898900"/>
              <a:gd name="connsiteY7" fmla="*/ 207251 h 3285770"/>
              <a:gd name="connsiteX8" fmla="*/ 3859119 w 3898900"/>
              <a:gd name="connsiteY8" fmla="*/ 242367 h 3285770"/>
              <a:gd name="connsiteX9" fmla="*/ 3898900 w 3898900"/>
              <a:gd name="connsiteY9" fmla="*/ 233602 h 3285770"/>
              <a:gd name="connsiteX10" fmla="*/ 3898900 w 3898900"/>
              <a:gd name="connsiteY10" fmla="*/ 422819 h 3285770"/>
              <a:gd name="connsiteX11" fmla="*/ 3894667 w 3898900"/>
              <a:gd name="connsiteY11" fmla="*/ 426104 h 3285770"/>
              <a:gd name="connsiteX12" fmla="*/ 3876838 w 3898900"/>
              <a:gd name="connsiteY12" fmla="*/ 419044 h 3285770"/>
              <a:gd name="connsiteX13" fmla="*/ 3748441 w 3898900"/>
              <a:gd name="connsiteY13" fmla="*/ 462537 h 3285770"/>
              <a:gd name="connsiteX14" fmla="*/ 3740352 w 3898900"/>
              <a:gd name="connsiteY14" fmla="*/ 540760 h 3285770"/>
              <a:gd name="connsiteX15" fmla="*/ 3732776 w 3898900"/>
              <a:gd name="connsiteY15" fmla="*/ 576391 h 3285770"/>
              <a:gd name="connsiteX16" fmla="*/ 3697789 w 3898900"/>
              <a:gd name="connsiteY16" fmla="*/ 657191 h 3285770"/>
              <a:gd name="connsiteX17" fmla="*/ 3727384 w 3898900"/>
              <a:gd name="connsiteY17" fmla="*/ 753004 h 3285770"/>
              <a:gd name="connsiteX18" fmla="*/ 3846214 w 3898900"/>
              <a:gd name="connsiteY18" fmla="*/ 753778 h 3285770"/>
              <a:gd name="connsiteX19" fmla="*/ 3879148 w 3898900"/>
              <a:gd name="connsiteY19" fmla="*/ 776974 h 3285770"/>
              <a:gd name="connsiteX20" fmla="*/ 3890833 w 3898900"/>
              <a:gd name="connsiteY20" fmla="*/ 845016 h 3285770"/>
              <a:gd name="connsiteX21" fmla="*/ 3897337 w 3898900"/>
              <a:gd name="connsiteY21" fmla="*/ 885267 h 3285770"/>
              <a:gd name="connsiteX22" fmla="*/ 3898900 w 3898900"/>
              <a:gd name="connsiteY22" fmla="*/ 910839 h 3285770"/>
              <a:gd name="connsiteX23" fmla="*/ 3898900 w 3898900"/>
              <a:gd name="connsiteY23" fmla="*/ 3150803 h 3285770"/>
              <a:gd name="connsiteX24" fmla="*/ 3871574 w 3898900"/>
              <a:gd name="connsiteY24" fmla="*/ 3142597 h 3285770"/>
              <a:gd name="connsiteX25" fmla="*/ 3792225 w 3898900"/>
              <a:gd name="connsiteY25" fmla="*/ 3104453 h 3285770"/>
              <a:gd name="connsiteX26" fmla="*/ 3750432 w 3898900"/>
              <a:gd name="connsiteY26" fmla="*/ 3077520 h 3285770"/>
              <a:gd name="connsiteX27" fmla="*/ 3796269 w 3898900"/>
              <a:gd name="connsiteY27" fmla="*/ 3061089 h 3285770"/>
              <a:gd name="connsiteX28" fmla="*/ 3834980 w 3898900"/>
              <a:gd name="connsiteY28" fmla="*/ 2941178 h 3285770"/>
              <a:gd name="connsiteX29" fmla="*/ 3651693 w 3898900"/>
              <a:gd name="connsiteY29" fmla="*/ 2951681 h 3285770"/>
              <a:gd name="connsiteX30" fmla="*/ 3624409 w 3898900"/>
              <a:gd name="connsiteY30" fmla="*/ 3124491 h 3285770"/>
              <a:gd name="connsiteX31" fmla="*/ 3531129 w 3898900"/>
              <a:gd name="connsiteY31" fmla="*/ 3193178 h 3285770"/>
              <a:gd name="connsiteX32" fmla="*/ 3423468 w 3898900"/>
              <a:gd name="connsiteY32" fmla="*/ 3244726 h 3285770"/>
              <a:gd name="connsiteX33" fmla="*/ 3368064 w 3898900"/>
              <a:gd name="connsiteY33" fmla="*/ 3285770 h 3285770"/>
              <a:gd name="connsiteX34" fmla="*/ 1701536 w 3898900"/>
              <a:gd name="connsiteY34" fmla="*/ 3285770 h 3285770"/>
              <a:gd name="connsiteX35" fmla="*/ 35008 w 3898900"/>
              <a:gd name="connsiteY35" fmla="*/ 3285770 h 3285770"/>
              <a:gd name="connsiteX36" fmla="*/ 76736 w 3898900"/>
              <a:gd name="connsiteY36" fmla="*/ 3194338 h 3285770"/>
              <a:gd name="connsiteX37" fmla="*/ 58632 w 3898900"/>
              <a:gd name="connsiteY37" fmla="*/ 2455797 h 3285770"/>
              <a:gd name="connsiteX38" fmla="*/ 0 w 3898900"/>
              <a:gd name="connsiteY38" fmla="*/ 2283556 h 3285770"/>
              <a:gd name="connsiteX39" fmla="*/ 0 w 3898900"/>
              <a:gd name="connsiteY39" fmla="*/ 882628 h 3285770"/>
              <a:gd name="connsiteX40" fmla="*/ 197 w 3898900"/>
              <a:gd name="connsiteY40" fmla="*/ 782854 h 3285770"/>
              <a:gd name="connsiteX41" fmla="*/ 24799 w 3898900"/>
              <a:gd name="connsiteY41" fmla="*/ 156219 h 3285770"/>
              <a:gd name="connsiteX42" fmla="*/ 49965 w 3898900"/>
              <a:gd name="connsiteY42" fmla="*/ 102223 h 3285770"/>
              <a:gd name="connsiteX43" fmla="*/ 110761 w 3898900"/>
              <a:gd name="connsiteY43" fmla="*/ 56540 h 3285770"/>
              <a:gd name="connsiteX44" fmla="*/ 191909 w 3898900"/>
              <a:gd name="connsiteY44" fmla="*/ 27222 h 3285770"/>
              <a:gd name="connsiteX45" fmla="*/ 538175 w 3898900"/>
              <a:gd name="connsiteY45" fmla="*/ 302 h 328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98900" h="3285770">
                <a:moveTo>
                  <a:pt x="610019" y="0"/>
                </a:moveTo>
                <a:lnTo>
                  <a:pt x="971639" y="0"/>
                </a:lnTo>
                <a:lnTo>
                  <a:pt x="1089724" y="374"/>
                </a:lnTo>
                <a:cubicBezTo>
                  <a:pt x="1472221" y="2535"/>
                  <a:pt x="1767195" y="11041"/>
                  <a:pt x="1954479" y="25418"/>
                </a:cubicBezTo>
                <a:cubicBezTo>
                  <a:pt x="2410351" y="60405"/>
                  <a:pt x="3238832" y="74903"/>
                  <a:pt x="3462886" y="51771"/>
                </a:cubicBezTo>
                <a:cubicBezTo>
                  <a:pt x="3600206" y="37661"/>
                  <a:pt x="3660938" y="38047"/>
                  <a:pt x="3718203" y="53383"/>
                </a:cubicBezTo>
                <a:cubicBezTo>
                  <a:pt x="3787153" y="71874"/>
                  <a:pt x="3792482" y="77094"/>
                  <a:pt x="3783685" y="117300"/>
                </a:cubicBezTo>
                <a:cubicBezTo>
                  <a:pt x="3778421" y="141399"/>
                  <a:pt x="3782016" y="181863"/>
                  <a:pt x="3791582" y="207251"/>
                </a:cubicBezTo>
                <a:cubicBezTo>
                  <a:pt x="3806925" y="247651"/>
                  <a:pt x="3815336" y="252032"/>
                  <a:pt x="3859119" y="242367"/>
                </a:cubicBezTo>
                <a:lnTo>
                  <a:pt x="3898900" y="233602"/>
                </a:lnTo>
                <a:lnTo>
                  <a:pt x="3898900" y="422819"/>
                </a:lnTo>
                <a:lnTo>
                  <a:pt x="3894667" y="426104"/>
                </a:lnTo>
                <a:cubicBezTo>
                  <a:pt x="3890219" y="425818"/>
                  <a:pt x="3884413" y="423103"/>
                  <a:pt x="3876838" y="419044"/>
                </a:cubicBezTo>
                <a:cubicBezTo>
                  <a:pt x="3813796" y="385152"/>
                  <a:pt x="3775212" y="398232"/>
                  <a:pt x="3748441" y="462537"/>
                </a:cubicBezTo>
                <a:cubicBezTo>
                  <a:pt x="3730979" y="504483"/>
                  <a:pt x="3728475" y="528840"/>
                  <a:pt x="3740352" y="540760"/>
                </a:cubicBezTo>
                <a:cubicBezTo>
                  <a:pt x="3752228" y="552745"/>
                  <a:pt x="3749854" y="563827"/>
                  <a:pt x="3732776" y="576391"/>
                </a:cubicBezTo>
                <a:cubicBezTo>
                  <a:pt x="3719102" y="586378"/>
                  <a:pt x="3703374" y="622784"/>
                  <a:pt x="3697789" y="657191"/>
                </a:cubicBezTo>
                <a:cubicBezTo>
                  <a:pt x="3689313" y="709641"/>
                  <a:pt x="3694129" y="725169"/>
                  <a:pt x="3727384" y="753004"/>
                </a:cubicBezTo>
                <a:cubicBezTo>
                  <a:pt x="3778485" y="795724"/>
                  <a:pt x="3819957" y="795982"/>
                  <a:pt x="3846214" y="753778"/>
                </a:cubicBezTo>
                <a:cubicBezTo>
                  <a:pt x="3876452" y="705259"/>
                  <a:pt x="3886660" y="712412"/>
                  <a:pt x="3879148" y="776974"/>
                </a:cubicBezTo>
                <a:cubicBezTo>
                  <a:pt x="3875490" y="808160"/>
                  <a:pt x="3880817" y="838766"/>
                  <a:pt x="3890833" y="845016"/>
                </a:cubicBezTo>
                <a:cubicBezTo>
                  <a:pt x="3893265" y="846527"/>
                  <a:pt x="3895427" y="859619"/>
                  <a:pt x="3897337" y="885267"/>
                </a:cubicBezTo>
                <a:lnTo>
                  <a:pt x="3898900" y="910839"/>
                </a:lnTo>
                <a:lnTo>
                  <a:pt x="3898900" y="3150803"/>
                </a:lnTo>
                <a:lnTo>
                  <a:pt x="3871574" y="3142597"/>
                </a:lnTo>
                <a:cubicBezTo>
                  <a:pt x="3850901" y="3136413"/>
                  <a:pt x="3815206" y="3119272"/>
                  <a:pt x="3792225" y="3104453"/>
                </a:cubicBezTo>
                <a:lnTo>
                  <a:pt x="3750432" y="3077520"/>
                </a:lnTo>
                <a:lnTo>
                  <a:pt x="3796269" y="3061089"/>
                </a:lnTo>
                <a:cubicBezTo>
                  <a:pt x="3854433" y="3040212"/>
                  <a:pt x="3869391" y="2993885"/>
                  <a:pt x="3834980" y="2941178"/>
                </a:cubicBezTo>
                <a:cubicBezTo>
                  <a:pt x="3794664" y="2879450"/>
                  <a:pt x="3708061" y="2884411"/>
                  <a:pt x="3651693" y="2951681"/>
                </a:cubicBezTo>
                <a:cubicBezTo>
                  <a:pt x="3605921" y="3006255"/>
                  <a:pt x="3598217" y="3055353"/>
                  <a:pt x="3624409" y="3124491"/>
                </a:cubicBezTo>
                <a:cubicBezTo>
                  <a:pt x="3641615" y="3169918"/>
                  <a:pt x="3639689" y="3171335"/>
                  <a:pt x="3531129" y="3193178"/>
                </a:cubicBezTo>
                <a:cubicBezTo>
                  <a:pt x="3502433" y="3198977"/>
                  <a:pt x="3453962" y="3222174"/>
                  <a:pt x="3423468" y="3244726"/>
                </a:cubicBezTo>
                <a:lnTo>
                  <a:pt x="3368064" y="3285770"/>
                </a:lnTo>
                <a:lnTo>
                  <a:pt x="1701536" y="3285770"/>
                </a:lnTo>
                <a:lnTo>
                  <a:pt x="35008" y="3285770"/>
                </a:lnTo>
                <a:lnTo>
                  <a:pt x="76736" y="3194338"/>
                </a:lnTo>
                <a:cubicBezTo>
                  <a:pt x="173869" y="2981450"/>
                  <a:pt x="168926" y="2779642"/>
                  <a:pt x="58632" y="2455797"/>
                </a:cubicBezTo>
                <a:lnTo>
                  <a:pt x="0" y="2283556"/>
                </a:lnTo>
                <a:lnTo>
                  <a:pt x="0" y="882628"/>
                </a:lnTo>
                <a:lnTo>
                  <a:pt x="197" y="782854"/>
                </a:lnTo>
                <a:cubicBezTo>
                  <a:pt x="1601" y="253008"/>
                  <a:pt x="7013" y="163077"/>
                  <a:pt x="24799" y="156219"/>
                </a:cubicBezTo>
                <a:cubicBezTo>
                  <a:pt x="38603" y="150871"/>
                  <a:pt x="49901" y="126643"/>
                  <a:pt x="49965" y="102223"/>
                </a:cubicBezTo>
                <a:cubicBezTo>
                  <a:pt x="49965" y="62725"/>
                  <a:pt x="56578" y="57764"/>
                  <a:pt x="110761" y="56540"/>
                </a:cubicBezTo>
                <a:cubicBezTo>
                  <a:pt x="146969" y="55766"/>
                  <a:pt x="179775" y="43911"/>
                  <a:pt x="191909" y="27222"/>
                </a:cubicBezTo>
                <a:cubicBezTo>
                  <a:pt x="205776" y="8182"/>
                  <a:pt x="247232" y="1972"/>
                  <a:pt x="538175" y="302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A8782B48-B27F-BFE9-9581-91356E00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1EEB7B2-5DE7-CD26-E3F7-E242E417B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5639034E-C203-6B7D-B12C-15C117F5B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7302" y="92136"/>
            <a:ext cx="3891950" cy="3336864"/>
          </a:xfrm>
          <a:custGeom>
            <a:avLst/>
            <a:gdLst>
              <a:gd name="connsiteX0" fmla="*/ 2308860 w 3891951"/>
              <a:gd name="connsiteY0" fmla="*/ 0 h 3429000"/>
              <a:gd name="connsiteX1" fmla="*/ 3005525 w 3891951"/>
              <a:gd name="connsiteY1" fmla="*/ 0 h 3429000"/>
              <a:gd name="connsiteX2" fmla="*/ 3105232 w 3891951"/>
              <a:gd name="connsiteY2" fmla="*/ 177 h 3429000"/>
              <a:gd name="connsiteX3" fmla="*/ 3721293 w 3891951"/>
              <a:gd name="connsiteY3" fmla="*/ 32279 h 3429000"/>
              <a:gd name="connsiteX4" fmla="*/ 3811225 w 3891951"/>
              <a:gd name="connsiteY4" fmla="*/ 65299 h 3429000"/>
              <a:gd name="connsiteX5" fmla="*/ 3837877 w 3891951"/>
              <a:gd name="connsiteY5" fmla="*/ 142071 h 3429000"/>
              <a:gd name="connsiteX6" fmla="*/ 3864339 w 3891951"/>
              <a:gd name="connsiteY6" fmla="*/ 238908 h 3429000"/>
              <a:gd name="connsiteX7" fmla="*/ 3891951 w 3891951"/>
              <a:gd name="connsiteY7" fmla="*/ 1739794 h 3429000"/>
              <a:gd name="connsiteX8" fmla="*/ 3891951 w 3891951"/>
              <a:gd name="connsiteY8" fmla="*/ 3220614 h 3429000"/>
              <a:gd name="connsiteX9" fmla="*/ 3831423 w 3891951"/>
              <a:gd name="connsiteY9" fmla="*/ 3179784 h 3429000"/>
              <a:gd name="connsiteX10" fmla="*/ 3758622 w 3891951"/>
              <a:gd name="connsiteY10" fmla="*/ 3138954 h 3429000"/>
              <a:gd name="connsiteX11" fmla="*/ 3713817 w 3891951"/>
              <a:gd name="connsiteY11" fmla="*/ 3317388 h 3429000"/>
              <a:gd name="connsiteX12" fmla="*/ 3679493 w 3891951"/>
              <a:gd name="connsiteY12" fmla="*/ 3415941 h 3429000"/>
              <a:gd name="connsiteX13" fmla="*/ 3590589 w 3891951"/>
              <a:gd name="connsiteY13" fmla="*/ 3426317 h 3429000"/>
              <a:gd name="connsiteX14" fmla="*/ 3528915 w 3891951"/>
              <a:gd name="connsiteY14" fmla="*/ 3429000 h 3429000"/>
              <a:gd name="connsiteX15" fmla="*/ 2315375 w 3891951"/>
              <a:gd name="connsiteY15" fmla="*/ 3429000 h 3429000"/>
              <a:gd name="connsiteX16" fmla="*/ 2098641 w 3891951"/>
              <a:gd name="connsiteY16" fmla="*/ 3424691 h 3429000"/>
              <a:gd name="connsiteX17" fmla="*/ 1530048 w 3891951"/>
              <a:gd name="connsiteY17" fmla="*/ 3402351 h 3429000"/>
              <a:gd name="connsiteX18" fmla="*/ 615597 w 3891951"/>
              <a:gd name="connsiteY18" fmla="*/ 3345899 h 3429000"/>
              <a:gd name="connsiteX19" fmla="*/ 156997 w 3891951"/>
              <a:gd name="connsiteY19" fmla="*/ 3315673 h 3429000"/>
              <a:gd name="connsiteX20" fmla="*/ 40222 w 3891951"/>
              <a:gd name="connsiteY20" fmla="*/ 3205120 h 3429000"/>
              <a:gd name="connsiteX21" fmla="*/ 0 w 3891951"/>
              <a:gd name="connsiteY21" fmla="*/ 3205120 h 3429000"/>
              <a:gd name="connsiteX22" fmla="*/ 0 w 3891951"/>
              <a:gd name="connsiteY22" fmla="*/ 2668035 h 3429000"/>
              <a:gd name="connsiteX23" fmla="*/ 758 w 3891951"/>
              <a:gd name="connsiteY23" fmla="*/ 2574128 h 3429000"/>
              <a:gd name="connsiteX24" fmla="*/ 30123 w 3891951"/>
              <a:gd name="connsiteY24" fmla="*/ 2309961 h 3429000"/>
              <a:gd name="connsiteX25" fmla="*/ 63998 w 3891951"/>
              <a:gd name="connsiteY25" fmla="*/ 1278213 h 3429000"/>
              <a:gd name="connsiteX26" fmla="*/ 28141 w 3891951"/>
              <a:gd name="connsiteY26" fmla="*/ 1015767 h 3429000"/>
              <a:gd name="connsiteX27" fmla="*/ 88542 w 3891951"/>
              <a:gd name="connsiteY27" fmla="*/ 824760 h 3429000"/>
              <a:gd name="connsiteX28" fmla="*/ 125742 w 3891951"/>
              <a:gd name="connsiteY28" fmla="*/ 730335 h 3429000"/>
              <a:gd name="connsiteX29" fmla="*/ 59971 w 3891951"/>
              <a:gd name="connsiteY29" fmla="*/ 794661 h 3429000"/>
              <a:gd name="connsiteX30" fmla="*/ 0 w 3891951"/>
              <a:gd name="connsiteY30" fmla="*/ 864234 h 3429000"/>
              <a:gd name="connsiteX31" fmla="*/ 0 w 3891951"/>
              <a:gd name="connsiteY31" fmla="*/ 533110 h 3429000"/>
              <a:gd name="connsiteX32" fmla="*/ 481 w 3891951"/>
              <a:gd name="connsiteY32" fmla="*/ 485740 h 3429000"/>
              <a:gd name="connsiteX33" fmla="*/ 33638 w 3891951"/>
              <a:gd name="connsiteY33" fmla="*/ 379307 h 3429000"/>
              <a:gd name="connsiteX34" fmla="*/ 109252 w 3891951"/>
              <a:gd name="connsiteY34" fmla="*/ 352128 h 3429000"/>
              <a:gd name="connsiteX35" fmla="*/ 139803 w 3891951"/>
              <a:gd name="connsiteY35" fmla="*/ 273960 h 3429000"/>
              <a:gd name="connsiteX36" fmla="*/ 153225 w 3891951"/>
              <a:gd name="connsiteY36" fmla="*/ 243353 h 3429000"/>
              <a:gd name="connsiteX37" fmla="*/ 230245 w 3891951"/>
              <a:gd name="connsiteY37" fmla="*/ 253386 h 3429000"/>
              <a:gd name="connsiteX38" fmla="*/ 282529 w 3891951"/>
              <a:gd name="connsiteY38" fmla="*/ 170709 h 3429000"/>
              <a:gd name="connsiteX39" fmla="*/ 303301 w 3891951"/>
              <a:gd name="connsiteY39" fmla="*/ 98192 h 3429000"/>
              <a:gd name="connsiteX40" fmla="*/ 361912 w 3891951"/>
              <a:gd name="connsiteY40" fmla="*/ 87905 h 3429000"/>
              <a:gd name="connsiteX41" fmla="*/ 381983 w 3891951"/>
              <a:gd name="connsiteY41" fmla="*/ 124037 h 3429000"/>
              <a:gd name="connsiteX42" fmla="*/ 400262 w 3891951"/>
              <a:gd name="connsiteY42" fmla="*/ 263674 h 3429000"/>
              <a:gd name="connsiteX43" fmla="*/ 415603 w 3891951"/>
              <a:gd name="connsiteY43" fmla="*/ 237194 h 3429000"/>
              <a:gd name="connsiteX44" fmla="*/ 599554 w 3891951"/>
              <a:gd name="connsiteY44" fmla="*/ 81301 h 3429000"/>
              <a:gd name="connsiteX45" fmla="*/ 953906 w 3891951"/>
              <a:gd name="connsiteY45" fmla="*/ 80666 h 3429000"/>
              <a:gd name="connsiteX46" fmla="*/ 1242489 w 3891951"/>
              <a:gd name="connsiteY46" fmla="*/ 92096 h 3429000"/>
              <a:gd name="connsiteX47" fmla="*/ 1169880 w 3891951"/>
              <a:gd name="connsiteY47" fmla="*/ 42439 h 3429000"/>
              <a:gd name="connsiteX48" fmla="*/ 1089281 w 3891951"/>
              <a:gd name="connsiteY48" fmla="*/ 783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891951" h="3429000">
                <a:moveTo>
                  <a:pt x="2308860" y="0"/>
                </a:moveTo>
                <a:lnTo>
                  <a:pt x="3005525" y="0"/>
                </a:lnTo>
                <a:lnTo>
                  <a:pt x="3105232" y="177"/>
                </a:lnTo>
                <a:cubicBezTo>
                  <a:pt x="3646224" y="1609"/>
                  <a:pt x="3675849" y="8086"/>
                  <a:pt x="3721293" y="32279"/>
                </a:cubicBezTo>
                <a:cubicBezTo>
                  <a:pt x="3755427" y="50441"/>
                  <a:pt x="3795885" y="65299"/>
                  <a:pt x="3811225" y="65299"/>
                </a:cubicBezTo>
                <a:cubicBezTo>
                  <a:pt x="3833467" y="65299"/>
                  <a:pt x="3838837" y="80856"/>
                  <a:pt x="3837877" y="142071"/>
                </a:cubicBezTo>
                <a:cubicBezTo>
                  <a:pt x="3837111" y="195601"/>
                  <a:pt x="3845100" y="224939"/>
                  <a:pt x="3864339" y="238908"/>
                </a:cubicBezTo>
                <a:cubicBezTo>
                  <a:pt x="3889714" y="257386"/>
                  <a:pt x="3891951" y="378989"/>
                  <a:pt x="3891951" y="1739794"/>
                </a:cubicBezTo>
                <a:lnTo>
                  <a:pt x="3891951" y="3220614"/>
                </a:lnTo>
                <a:lnTo>
                  <a:pt x="3831423" y="3179784"/>
                </a:lnTo>
                <a:cubicBezTo>
                  <a:pt x="3798123" y="3157305"/>
                  <a:pt x="3765396" y="3138954"/>
                  <a:pt x="3758622" y="3138954"/>
                </a:cubicBezTo>
                <a:cubicBezTo>
                  <a:pt x="3730945" y="3138954"/>
                  <a:pt x="3704932" y="3242585"/>
                  <a:pt x="3713817" y="3317388"/>
                </a:cubicBezTo>
                <a:cubicBezTo>
                  <a:pt x="3722444" y="3389588"/>
                  <a:pt x="3719825" y="3397017"/>
                  <a:pt x="3679493" y="3415941"/>
                </a:cubicBezTo>
                <a:cubicBezTo>
                  <a:pt x="3670729" y="3420053"/>
                  <a:pt x="3639555" y="3423501"/>
                  <a:pt x="3590589" y="3426317"/>
                </a:cubicBezTo>
                <a:lnTo>
                  <a:pt x="3528915" y="3429000"/>
                </a:lnTo>
                <a:lnTo>
                  <a:pt x="2315375" y="3429000"/>
                </a:lnTo>
                <a:lnTo>
                  <a:pt x="2098641" y="3424691"/>
                </a:lnTo>
                <a:cubicBezTo>
                  <a:pt x="1875653" y="3419115"/>
                  <a:pt x="1673813" y="3411590"/>
                  <a:pt x="1530048" y="3402351"/>
                </a:cubicBezTo>
                <a:cubicBezTo>
                  <a:pt x="1278473" y="3386222"/>
                  <a:pt x="866980" y="3360822"/>
                  <a:pt x="615597" y="3345899"/>
                </a:cubicBezTo>
                <a:cubicBezTo>
                  <a:pt x="364277" y="3331041"/>
                  <a:pt x="157891" y="3317388"/>
                  <a:pt x="156997" y="3315673"/>
                </a:cubicBezTo>
                <a:cubicBezTo>
                  <a:pt x="124846" y="3253762"/>
                  <a:pt x="73458" y="3205120"/>
                  <a:pt x="40222" y="3205120"/>
                </a:cubicBezTo>
                <a:lnTo>
                  <a:pt x="0" y="3205120"/>
                </a:lnTo>
                <a:lnTo>
                  <a:pt x="0" y="2668035"/>
                </a:lnTo>
                <a:lnTo>
                  <a:pt x="758" y="2574128"/>
                </a:lnTo>
                <a:cubicBezTo>
                  <a:pt x="3050" y="2402080"/>
                  <a:pt x="10133" y="2357110"/>
                  <a:pt x="30123" y="2309961"/>
                </a:cubicBezTo>
                <a:cubicBezTo>
                  <a:pt x="158211" y="2008146"/>
                  <a:pt x="171569" y="1600475"/>
                  <a:pt x="63998" y="1278213"/>
                </a:cubicBezTo>
                <a:cubicBezTo>
                  <a:pt x="14016" y="1128416"/>
                  <a:pt x="11651" y="1111208"/>
                  <a:pt x="28141" y="1015767"/>
                </a:cubicBezTo>
                <a:cubicBezTo>
                  <a:pt x="37792" y="959570"/>
                  <a:pt x="65021" y="873591"/>
                  <a:pt x="88542" y="824760"/>
                </a:cubicBezTo>
                <a:cubicBezTo>
                  <a:pt x="112063" y="775864"/>
                  <a:pt x="128810" y="733382"/>
                  <a:pt x="125742" y="730335"/>
                </a:cubicBezTo>
                <a:cubicBezTo>
                  <a:pt x="122673" y="727287"/>
                  <a:pt x="93080" y="756179"/>
                  <a:pt x="59971" y="794661"/>
                </a:cubicBezTo>
                <a:lnTo>
                  <a:pt x="0" y="864234"/>
                </a:lnTo>
                <a:lnTo>
                  <a:pt x="0" y="533110"/>
                </a:lnTo>
                <a:lnTo>
                  <a:pt x="481" y="485740"/>
                </a:lnTo>
                <a:cubicBezTo>
                  <a:pt x="2383" y="384736"/>
                  <a:pt x="9239" y="379307"/>
                  <a:pt x="33638" y="379307"/>
                </a:cubicBezTo>
                <a:cubicBezTo>
                  <a:pt x="52237" y="379307"/>
                  <a:pt x="86305" y="367051"/>
                  <a:pt x="109252" y="352128"/>
                </a:cubicBezTo>
                <a:cubicBezTo>
                  <a:pt x="144341" y="329268"/>
                  <a:pt x="149263" y="316760"/>
                  <a:pt x="139803" y="273960"/>
                </a:cubicBezTo>
                <a:cubicBezTo>
                  <a:pt x="130088" y="230082"/>
                  <a:pt x="131942" y="225827"/>
                  <a:pt x="153225" y="243353"/>
                </a:cubicBezTo>
                <a:cubicBezTo>
                  <a:pt x="168310" y="255799"/>
                  <a:pt x="198479" y="259673"/>
                  <a:pt x="230245" y="253386"/>
                </a:cubicBezTo>
                <a:cubicBezTo>
                  <a:pt x="279333" y="243607"/>
                  <a:pt x="282529" y="238527"/>
                  <a:pt x="282529" y="170709"/>
                </a:cubicBezTo>
                <a:cubicBezTo>
                  <a:pt x="282529" y="123973"/>
                  <a:pt x="289879" y="98319"/>
                  <a:pt x="303301" y="98192"/>
                </a:cubicBezTo>
                <a:cubicBezTo>
                  <a:pt x="314743" y="98066"/>
                  <a:pt x="341140" y="93430"/>
                  <a:pt x="361912" y="87905"/>
                </a:cubicBezTo>
                <a:cubicBezTo>
                  <a:pt x="397322" y="78444"/>
                  <a:pt x="398601" y="80793"/>
                  <a:pt x="381983" y="124037"/>
                </a:cubicBezTo>
                <a:cubicBezTo>
                  <a:pt x="363127" y="173440"/>
                  <a:pt x="374952" y="263674"/>
                  <a:pt x="400262" y="263674"/>
                </a:cubicBezTo>
                <a:cubicBezTo>
                  <a:pt x="408700" y="263674"/>
                  <a:pt x="415603" y="251735"/>
                  <a:pt x="415603" y="237194"/>
                </a:cubicBezTo>
                <a:cubicBezTo>
                  <a:pt x="415603" y="192172"/>
                  <a:pt x="521384" y="102574"/>
                  <a:pt x="599554" y="81301"/>
                </a:cubicBezTo>
                <a:cubicBezTo>
                  <a:pt x="657207" y="65617"/>
                  <a:pt x="735120" y="65490"/>
                  <a:pt x="953906" y="80666"/>
                </a:cubicBezTo>
                <a:cubicBezTo>
                  <a:pt x="1108201" y="91334"/>
                  <a:pt x="1238014" y="96541"/>
                  <a:pt x="1242489" y="92096"/>
                </a:cubicBezTo>
                <a:cubicBezTo>
                  <a:pt x="1246899" y="87714"/>
                  <a:pt x="1214237" y="65363"/>
                  <a:pt x="1169880" y="42439"/>
                </a:cubicBezTo>
                <a:lnTo>
                  <a:pt x="1089281" y="7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BF261992-4F1D-FD5E-6CBA-6B110B2C36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05900" y="92136"/>
            <a:ext cx="2965450" cy="4003613"/>
          </a:xfrm>
          <a:custGeom>
            <a:avLst/>
            <a:gdLst>
              <a:gd name="connsiteX0" fmla="*/ 2371146 w 3077986"/>
              <a:gd name="connsiteY0" fmla="*/ 0 h 4095750"/>
              <a:gd name="connsiteX1" fmla="*/ 2372905 w 3077986"/>
              <a:gd name="connsiteY1" fmla="*/ 0 h 4095750"/>
              <a:gd name="connsiteX2" fmla="*/ 2480007 w 3077986"/>
              <a:gd name="connsiteY2" fmla="*/ 9966 h 4095750"/>
              <a:gd name="connsiteX3" fmla="*/ 2955656 w 3077986"/>
              <a:gd name="connsiteY3" fmla="*/ 309280 h 4095750"/>
              <a:gd name="connsiteX4" fmla="*/ 3077978 w 3077986"/>
              <a:gd name="connsiteY4" fmla="*/ 2301821 h 4095750"/>
              <a:gd name="connsiteX5" fmla="*/ 3052892 w 3077986"/>
              <a:gd name="connsiteY5" fmla="*/ 3975939 h 4095750"/>
              <a:gd name="connsiteX6" fmla="*/ 2983907 w 3077986"/>
              <a:gd name="connsiteY6" fmla="*/ 3994791 h 4095750"/>
              <a:gd name="connsiteX7" fmla="*/ 2947444 w 3077986"/>
              <a:gd name="connsiteY7" fmla="*/ 4072203 h 4095750"/>
              <a:gd name="connsiteX8" fmla="*/ 2949711 w 3077986"/>
              <a:gd name="connsiteY8" fmla="*/ 4095750 h 4095750"/>
              <a:gd name="connsiteX9" fmla="*/ 2826915 w 3077986"/>
              <a:gd name="connsiteY9" fmla="*/ 4095750 h 4095750"/>
              <a:gd name="connsiteX10" fmla="*/ 2825897 w 3077986"/>
              <a:gd name="connsiteY10" fmla="*/ 4090345 h 4095750"/>
              <a:gd name="connsiteX11" fmla="*/ 2739198 w 3077986"/>
              <a:gd name="connsiteY11" fmla="*/ 4074010 h 4095750"/>
              <a:gd name="connsiteX12" fmla="*/ 2685289 w 3077986"/>
              <a:gd name="connsiteY12" fmla="*/ 4095750 h 4095750"/>
              <a:gd name="connsiteX13" fmla="*/ 2430801 w 3077986"/>
              <a:gd name="connsiteY13" fmla="*/ 4095750 h 4095750"/>
              <a:gd name="connsiteX14" fmla="*/ 2353424 w 3077986"/>
              <a:gd name="connsiteY14" fmla="*/ 4078557 h 4095750"/>
              <a:gd name="connsiteX15" fmla="*/ 2191278 w 3077986"/>
              <a:gd name="connsiteY15" fmla="*/ 4077667 h 4095750"/>
              <a:gd name="connsiteX16" fmla="*/ 2125831 w 3077986"/>
              <a:gd name="connsiteY16" fmla="*/ 4095750 h 4095750"/>
              <a:gd name="connsiteX17" fmla="*/ 178983 w 3077986"/>
              <a:gd name="connsiteY17" fmla="*/ 4095750 h 4095750"/>
              <a:gd name="connsiteX18" fmla="*/ 178258 w 3077986"/>
              <a:gd name="connsiteY18" fmla="*/ 4091765 h 4095750"/>
              <a:gd name="connsiteX19" fmla="*/ 135588 w 3077986"/>
              <a:gd name="connsiteY19" fmla="*/ 4007769 h 4095750"/>
              <a:gd name="connsiteX20" fmla="*/ 41261 w 3077986"/>
              <a:gd name="connsiteY20" fmla="*/ 3969935 h 4095750"/>
              <a:gd name="connsiteX21" fmla="*/ 7916 w 3077986"/>
              <a:gd name="connsiteY21" fmla="*/ 3981790 h 4095750"/>
              <a:gd name="connsiteX22" fmla="*/ 0 w 3077986"/>
              <a:gd name="connsiteY22" fmla="*/ 3983945 h 4095750"/>
              <a:gd name="connsiteX23" fmla="*/ 0 w 3077986"/>
              <a:gd name="connsiteY23" fmla="*/ 3728591 h 4095750"/>
              <a:gd name="connsiteX24" fmla="*/ 15012 w 3077986"/>
              <a:gd name="connsiteY24" fmla="*/ 3734086 h 4095750"/>
              <a:gd name="connsiteX25" fmla="*/ 178324 w 3077986"/>
              <a:gd name="connsiteY25" fmla="*/ 3726145 h 4095750"/>
              <a:gd name="connsiteX26" fmla="*/ 116775 w 3077986"/>
              <a:gd name="connsiteY26" fmla="*/ 3532779 h 4095750"/>
              <a:gd name="connsiteX27" fmla="*/ 68544 w 3077986"/>
              <a:gd name="connsiteY27" fmla="*/ 3487779 h 4095750"/>
              <a:gd name="connsiteX28" fmla="*/ 110503 w 3077986"/>
              <a:gd name="connsiteY28" fmla="*/ 3455820 h 4095750"/>
              <a:gd name="connsiteX29" fmla="*/ 190931 w 3077986"/>
              <a:gd name="connsiteY29" fmla="*/ 3261292 h 4095750"/>
              <a:gd name="connsiteX30" fmla="*/ 81280 w 3077986"/>
              <a:gd name="connsiteY30" fmla="*/ 3250833 h 4095750"/>
              <a:gd name="connsiteX31" fmla="*/ 0 w 3077986"/>
              <a:gd name="connsiteY31" fmla="*/ 3256729 h 4095750"/>
              <a:gd name="connsiteX32" fmla="*/ 0 w 3077986"/>
              <a:gd name="connsiteY32" fmla="*/ 196988 h 4095750"/>
              <a:gd name="connsiteX33" fmla="*/ 5868 w 3077986"/>
              <a:gd name="connsiteY33" fmla="*/ 173797 h 4095750"/>
              <a:gd name="connsiteX34" fmla="*/ 17275 w 3077986"/>
              <a:gd name="connsiteY34" fmla="*/ 154393 h 4095750"/>
              <a:gd name="connsiteX35" fmla="*/ 83478 w 3077986"/>
              <a:gd name="connsiteY35" fmla="*/ 122371 h 4095750"/>
              <a:gd name="connsiteX36" fmla="*/ 185048 w 3077986"/>
              <a:gd name="connsiteY36" fmla="*/ 139157 h 4095750"/>
              <a:gd name="connsiteX37" fmla="*/ 255195 w 3077986"/>
              <a:gd name="connsiteY37" fmla="*/ 139157 h 4095750"/>
              <a:gd name="connsiteX38" fmla="*/ 248794 w 3077986"/>
              <a:gd name="connsiteY38" fmla="*/ 71946 h 4095750"/>
              <a:gd name="connsiteX39" fmla="*/ 242394 w 3077986"/>
              <a:gd name="connsiteY39" fmla="*/ 4736 h 4095750"/>
              <a:gd name="connsiteX40" fmla="*/ 1181467 w 3077986"/>
              <a:gd name="connsiteY40" fmla="*/ 4736 h 4095750"/>
              <a:gd name="connsiteX41" fmla="*/ 2182995 w 3077986"/>
              <a:gd name="connsiteY41" fmla="*/ 36824 h 4095750"/>
              <a:gd name="connsiteX42" fmla="*/ 2388461 w 3077986"/>
              <a:gd name="connsiteY42" fmla="*/ 306310 h 4095750"/>
              <a:gd name="connsiteX43" fmla="*/ 2428417 w 3077986"/>
              <a:gd name="connsiteY43" fmla="*/ 288297 h 4095750"/>
              <a:gd name="connsiteX44" fmla="*/ 2404624 w 3077986"/>
              <a:gd name="connsiteY44" fmla="*/ 73689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077986" h="4095750">
                <a:moveTo>
                  <a:pt x="2371146" y="0"/>
                </a:moveTo>
                <a:lnTo>
                  <a:pt x="2372905" y="0"/>
                </a:lnTo>
                <a:lnTo>
                  <a:pt x="2480007" y="9966"/>
                </a:lnTo>
                <a:cubicBezTo>
                  <a:pt x="2650884" y="25913"/>
                  <a:pt x="2818270" y="131215"/>
                  <a:pt x="2955656" y="309280"/>
                </a:cubicBezTo>
                <a:cubicBezTo>
                  <a:pt x="3082243" y="473270"/>
                  <a:pt x="3077719" y="399151"/>
                  <a:pt x="3077978" y="2301821"/>
                </a:cubicBezTo>
                <a:cubicBezTo>
                  <a:pt x="3078171" y="3795550"/>
                  <a:pt x="3075391" y="3984591"/>
                  <a:pt x="3052892" y="3975939"/>
                </a:cubicBezTo>
                <a:cubicBezTo>
                  <a:pt x="3038927" y="3970580"/>
                  <a:pt x="3007894" y="3979103"/>
                  <a:pt x="2983907" y="3994791"/>
                </a:cubicBezTo>
                <a:cubicBezTo>
                  <a:pt x="2949577" y="4017260"/>
                  <a:pt x="2941819" y="4033723"/>
                  <a:pt x="2947444" y="4072203"/>
                </a:cubicBezTo>
                <a:lnTo>
                  <a:pt x="2949711" y="4095750"/>
                </a:lnTo>
                <a:lnTo>
                  <a:pt x="2826915" y="4095750"/>
                </a:lnTo>
                <a:lnTo>
                  <a:pt x="2825897" y="4090345"/>
                </a:lnTo>
                <a:cubicBezTo>
                  <a:pt x="2825897" y="4040437"/>
                  <a:pt x="2809606" y="4037403"/>
                  <a:pt x="2739198" y="4074010"/>
                </a:cubicBezTo>
                <a:lnTo>
                  <a:pt x="2685289" y="4095750"/>
                </a:lnTo>
                <a:lnTo>
                  <a:pt x="2430801" y="4095750"/>
                </a:lnTo>
                <a:lnTo>
                  <a:pt x="2353424" y="4078557"/>
                </a:lnTo>
                <a:cubicBezTo>
                  <a:pt x="2296023" y="4069944"/>
                  <a:pt x="2239806" y="4069639"/>
                  <a:pt x="2191278" y="4077667"/>
                </a:cubicBezTo>
                <a:lnTo>
                  <a:pt x="2125831" y="4095750"/>
                </a:lnTo>
                <a:lnTo>
                  <a:pt x="178983" y="4095750"/>
                </a:lnTo>
                <a:lnTo>
                  <a:pt x="178258" y="4091765"/>
                </a:lnTo>
                <a:cubicBezTo>
                  <a:pt x="182591" y="4074656"/>
                  <a:pt x="164747" y="4039469"/>
                  <a:pt x="135588" y="4007769"/>
                </a:cubicBezTo>
                <a:cubicBezTo>
                  <a:pt x="91560" y="3959863"/>
                  <a:pt x="79988" y="3955279"/>
                  <a:pt x="41261" y="3969935"/>
                </a:cubicBezTo>
                <a:cubicBezTo>
                  <a:pt x="29106" y="3974552"/>
                  <a:pt x="17242" y="3978748"/>
                  <a:pt x="7916" y="3981790"/>
                </a:cubicBezTo>
                <a:lnTo>
                  <a:pt x="0" y="3983945"/>
                </a:lnTo>
                <a:lnTo>
                  <a:pt x="0" y="3728591"/>
                </a:lnTo>
                <a:lnTo>
                  <a:pt x="15012" y="3734086"/>
                </a:lnTo>
                <a:cubicBezTo>
                  <a:pt x="64859" y="3760751"/>
                  <a:pt x="166945" y="3755779"/>
                  <a:pt x="178324" y="3726145"/>
                </a:cubicBezTo>
                <a:cubicBezTo>
                  <a:pt x="196943" y="3677723"/>
                  <a:pt x="165199" y="3577973"/>
                  <a:pt x="116775" y="3532779"/>
                </a:cubicBezTo>
                <a:lnTo>
                  <a:pt x="68544" y="3487779"/>
                </a:lnTo>
                <a:lnTo>
                  <a:pt x="110503" y="3455820"/>
                </a:lnTo>
                <a:cubicBezTo>
                  <a:pt x="154985" y="3421924"/>
                  <a:pt x="209227" y="3290797"/>
                  <a:pt x="190931" y="3261292"/>
                </a:cubicBezTo>
                <a:cubicBezTo>
                  <a:pt x="184531" y="3250898"/>
                  <a:pt x="139662" y="3246636"/>
                  <a:pt x="81280" y="3250833"/>
                </a:cubicBezTo>
                <a:lnTo>
                  <a:pt x="0" y="3256729"/>
                </a:lnTo>
                <a:lnTo>
                  <a:pt x="0" y="196988"/>
                </a:lnTo>
                <a:lnTo>
                  <a:pt x="5868" y="173797"/>
                </a:lnTo>
                <a:cubicBezTo>
                  <a:pt x="9179" y="165908"/>
                  <a:pt x="12960" y="160446"/>
                  <a:pt x="17275" y="154393"/>
                </a:cubicBezTo>
                <a:cubicBezTo>
                  <a:pt x="45527" y="114687"/>
                  <a:pt x="57941" y="108683"/>
                  <a:pt x="83478" y="122371"/>
                </a:cubicBezTo>
                <a:cubicBezTo>
                  <a:pt x="100740" y="131602"/>
                  <a:pt x="146449" y="139157"/>
                  <a:pt x="185048" y="139157"/>
                </a:cubicBezTo>
                <a:lnTo>
                  <a:pt x="255195" y="139157"/>
                </a:lnTo>
                <a:lnTo>
                  <a:pt x="248794" y="71946"/>
                </a:lnTo>
                <a:lnTo>
                  <a:pt x="242394" y="4736"/>
                </a:lnTo>
                <a:lnTo>
                  <a:pt x="1181467" y="4736"/>
                </a:lnTo>
                <a:cubicBezTo>
                  <a:pt x="2072506" y="4736"/>
                  <a:pt x="2123775" y="6350"/>
                  <a:pt x="2182995" y="36824"/>
                </a:cubicBezTo>
                <a:cubicBezTo>
                  <a:pt x="2287668" y="90540"/>
                  <a:pt x="2388461" y="222765"/>
                  <a:pt x="2388461" y="306310"/>
                </a:cubicBezTo>
                <a:cubicBezTo>
                  <a:pt x="2388461" y="359704"/>
                  <a:pt x="2416649" y="346920"/>
                  <a:pt x="2428417" y="288297"/>
                </a:cubicBezTo>
                <a:cubicBezTo>
                  <a:pt x="2445613" y="202235"/>
                  <a:pt x="2440053" y="151617"/>
                  <a:pt x="2404624" y="7368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EE418B02-D6F0-6FB2-95A3-D38B95694D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05900" y="4229100"/>
            <a:ext cx="2965450" cy="2536763"/>
          </a:xfrm>
          <a:custGeom>
            <a:avLst/>
            <a:gdLst>
              <a:gd name="connsiteX0" fmla="*/ 218019 w 3078236"/>
              <a:gd name="connsiteY0" fmla="*/ 0 h 2628900"/>
              <a:gd name="connsiteX1" fmla="*/ 573779 w 3078236"/>
              <a:gd name="connsiteY1" fmla="*/ 0 h 2628900"/>
              <a:gd name="connsiteX2" fmla="*/ 1288339 w 3078236"/>
              <a:gd name="connsiteY2" fmla="*/ 476 h 2628900"/>
              <a:gd name="connsiteX3" fmla="*/ 2403008 w 3078236"/>
              <a:gd name="connsiteY3" fmla="*/ 24394 h 2628900"/>
              <a:gd name="connsiteX4" fmla="*/ 2534122 w 3078236"/>
              <a:gd name="connsiteY4" fmla="*/ 190587 h 2628900"/>
              <a:gd name="connsiteX5" fmla="*/ 2499081 w 3078236"/>
              <a:gd name="connsiteY5" fmla="*/ 292674 h 2628900"/>
              <a:gd name="connsiteX6" fmla="*/ 2454212 w 3078236"/>
              <a:gd name="connsiteY6" fmla="*/ 334353 h 2628900"/>
              <a:gd name="connsiteX7" fmla="*/ 2511753 w 3078236"/>
              <a:gd name="connsiteY7" fmla="*/ 353409 h 2628900"/>
              <a:gd name="connsiteX8" fmla="*/ 2703834 w 3078236"/>
              <a:gd name="connsiteY8" fmla="*/ 154354 h 2628900"/>
              <a:gd name="connsiteX9" fmla="*/ 2699179 w 3078236"/>
              <a:gd name="connsiteY9" fmla="*/ 84480 h 2628900"/>
              <a:gd name="connsiteX10" fmla="*/ 2775403 w 3078236"/>
              <a:gd name="connsiteY10" fmla="*/ 109759 h 2628900"/>
              <a:gd name="connsiteX11" fmla="*/ 3023605 w 3078236"/>
              <a:gd name="connsiteY11" fmla="*/ 101527 h 2628900"/>
              <a:gd name="connsiteX12" fmla="*/ 3078236 w 3078236"/>
              <a:gd name="connsiteY12" fmla="*/ 68081 h 2628900"/>
              <a:gd name="connsiteX13" fmla="*/ 3078236 w 3078236"/>
              <a:gd name="connsiteY13" fmla="*/ 1161558 h 2628900"/>
              <a:gd name="connsiteX14" fmla="*/ 3078236 w 3078236"/>
              <a:gd name="connsiteY14" fmla="*/ 2255032 h 2628900"/>
              <a:gd name="connsiteX15" fmla="*/ 3038345 w 3078236"/>
              <a:gd name="connsiteY15" fmla="*/ 2273247 h 2628900"/>
              <a:gd name="connsiteX16" fmla="*/ 2962119 w 3078236"/>
              <a:gd name="connsiteY16" fmla="*/ 2242199 h 2628900"/>
              <a:gd name="connsiteX17" fmla="*/ 2871672 w 3078236"/>
              <a:gd name="connsiteY17" fmla="*/ 2193198 h 2628900"/>
              <a:gd name="connsiteX18" fmla="*/ 2741785 w 3078236"/>
              <a:gd name="connsiteY18" fmla="*/ 2277266 h 2628900"/>
              <a:gd name="connsiteX19" fmla="*/ 2679526 w 3078236"/>
              <a:gd name="connsiteY19" fmla="*/ 2349796 h 2628900"/>
              <a:gd name="connsiteX20" fmla="*/ 2701184 w 3078236"/>
              <a:gd name="connsiteY20" fmla="*/ 2529018 h 2628900"/>
              <a:gd name="connsiteX21" fmla="*/ 2656315 w 3078236"/>
              <a:gd name="connsiteY21" fmla="*/ 2555139 h 2628900"/>
              <a:gd name="connsiteX22" fmla="*/ 2530501 w 3078236"/>
              <a:gd name="connsiteY22" fmla="*/ 2605309 h 2628900"/>
              <a:gd name="connsiteX23" fmla="*/ 2526100 w 3078236"/>
              <a:gd name="connsiteY23" fmla="*/ 2628900 h 2628900"/>
              <a:gd name="connsiteX24" fmla="*/ 387731 w 3078236"/>
              <a:gd name="connsiteY24" fmla="*/ 2628900 h 2628900"/>
              <a:gd name="connsiteX25" fmla="*/ 360424 w 3078236"/>
              <a:gd name="connsiteY25" fmla="*/ 2623376 h 2628900"/>
              <a:gd name="connsiteX26" fmla="*/ 291593 w 3078236"/>
              <a:gd name="connsiteY26" fmla="*/ 2615939 h 2628900"/>
              <a:gd name="connsiteX27" fmla="*/ 38223 w 3078236"/>
              <a:gd name="connsiteY27" fmla="*/ 2518323 h 2628900"/>
              <a:gd name="connsiteX28" fmla="*/ 0 w 3078236"/>
              <a:gd name="connsiteY28" fmla="*/ 2489073 h 2628900"/>
              <a:gd name="connsiteX29" fmla="*/ 0 w 3078236"/>
              <a:gd name="connsiteY29" fmla="*/ 283669 h 2628900"/>
              <a:gd name="connsiteX30" fmla="*/ 33245 w 3078236"/>
              <a:gd name="connsiteY30" fmla="*/ 261562 h 2628900"/>
              <a:gd name="connsiteX31" fmla="*/ 73716 w 3078236"/>
              <a:gd name="connsiteY31" fmla="*/ 180281 h 2628900"/>
              <a:gd name="connsiteX32" fmla="*/ 94470 w 3078236"/>
              <a:gd name="connsiteY32" fmla="*/ 152085 h 2628900"/>
              <a:gd name="connsiteX33" fmla="*/ 171793 w 3078236"/>
              <a:gd name="connsiteY33" fmla="*/ 153641 h 2628900"/>
              <a:gd name="connsiteX34" fmla="*/ 218019 w 3078236"/>
              <a:gd name="connsiteY34" fmla="*/ 67822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8236" h="2628900">
                <a:moveTo>
                  <a:pt x="218019" y="0"/>
                </a:moveTo>
                <a:lnTo>
                  <a:pt x="573779" y="0"/>
                </a:lnTo>
                <a:lnTo>
                  <a:pt x="1288339" y="476"/>
                </a:lnTo>
                <a:cubicBezTo>
                  <a:pt x="2161207" y="1060"/>
                  <a:pt x="2366866" y="5532"/>
                  <a:pt x="2403008" y="24394"/>
                </a:cubicBezTo>
                <a:cubicBezTo>
                  <a:pt x="2472897" y="60887"/>
                  <a:pt x="2523519" y="124991"/>
                  <a:pt x="2534122" y="190587"/>
                </a:cubicBezTo>
                <a:cubicBezTo>
                  <a:pt x="2542333" y="241274"/>
                  <a:pt x="2536708" y="257673"/>
                  <a:pt x="2499081" y="292674"/>
                </a:cubicBezTo>
                <a:lnTo>
                  <a:pt x="2454212" y="334353"/>
                </a:lnTo>
                <a:lnTo>
                  <a:pt x="2511753" y="353409"/>
                </a:lnTo>
                <a:cubicBezTo>
                  <a:pt x="2625994" y="391198"/>
                  <a:pt x="2722195" y="291508"/>
                  <a:pt x="2703834" y="154354"/>
                </a:cubicBezTo>
                <a:cubicBezTo>
                  <a:pt x="2698728" y="115917"/>
                  <a:pt x="2696593" y="84480"/>
                  <a:pt x="2699179" y="84480"/>
                </a:cubicBezTo>
                <a:cubicBezTo>
                  <a:pt x="2701766" y="84480"/>
                  <a:pt x="2736097" y="95824"/>
                  <a:pt x="2775403" y="109759"/>
                </a:cubicBezTo>
                <a:cubicBezTo>
                  <a:pt x="2872964" y="144242"/>
                  <a:pt x="2958305" y="141390"/>
                  <a:pt x="3023605" y="101527"/>
                </a:cubicBezTo>
                <a:lnTo>
                  <a:pt x="3078236" y="68081"/>
                </a:lnTo>
                <a:lnTo>
                  <a:pt x="3078236" y="1161558"/>
                </a:lnTo>
                <a:lnTo>
                  <a:pt x="3078236" y="2255032"/>
                </a:lnTo>
                <a:lnTo>
                  <a:pt x="3038345" y="2273247"/>
                </a:lnTo>
                <a:cubicBezTo>
                  <a:pt x="3003498" y="2289192"/>
                  <a:pt x="2993928" y="2285303"/>
                  <a:pt x="2962119" y="2242199"/>
                </a:cubicBezTo>
                <a:cubicBezTo>
                  <a:pt x="2934966" y="2205383"/>
                  <a:pt x="2912209" y="2193002"/>
                  <a:pt x="2871672" y="2193198"/>
                </a:cubicBezTo>
                <a:cubicBezTo>
                  <a:pt x="2806114" y="2193522"/>
                  <a:pt x="2793571" y="2201624"/>
                  <a:pt x="2741785" y="2277266"/>
                </a:cubicBezTo>
                <a:cubicBezTo>
                  <a:pt x="2719545" y="2309740"/>
                  <a:pt x="2691550" y="2342408"/>
                  <a:pt x="2679526" y="2349796"/>
                </a:cubicBezTo>
                <a:cubicBezTo>
                  <a:pt x="2641703" y="2373132"/>
                  <a:pt x="2653729" y="2472497"/>
                  <a:pt x="2701184" y="2529018"/>
                </a:cubicBezTo>
                <a:cubicBezTo>
                  <a:pt x="2751678" y="2589168"/>
                  <a:pt x="2751999" y="2588974"/>
                  <a:pt x="2656315" y="2555139"/>
                </a:cubicBezTo>
                <a:cubicBezTo>
                  <a:pt x="2564508" y="2522667"/>
                  <a:pt x="2544466" y="2530638"/>
                  <a:pt x="2530501" y="2605309"/>
                </a:cubicBezTo>
                <a:lnTo>
                  <a:pt x="2526100" y="2628900"/>
                </a:lnTo>
                <a:lnTo>
                  <a:pt x="387731" y="2628900"/>
                </a:lnTo>
                <a:lnTo>
                  <a:pt x="360424" y="2623376"/>
                </a:lnTo>
                <a:cubicBezTo>
                  <a:pt x="335638" y="2619115"/>
                  <a:pt x="310698" y="2616295"/>
                  <a:pt x="291593" y="2615939"/>
                </a:cubicBezTo>
                <a:cubicBezTo>
                  <a:pt x="210456" y="2614448"/>
                  <a:pt x="116645" y="2578279"/>
                  <a:pt x="38223" y="2518323"/>
                </a:cubicBezTo>
                <a:lnTo>
                  <a:pt x="0" y="2489073"/>
                </a:lnTo>
                <a:lnTo>
                  <a:pt x="0" y="283669"/>
                </a:lnTo>
                <a:lnTo>
                  <a:pt x="33245" y="261562"/>
                </a:lnTo>
                <a:cubicBezTo>
                  <a:pt x="75720" y="233302"/>
                  <a:pt x="82314" y="220079"/>
                  <a:pt x="73716" y="180281"/>
                </a:cubicBezTo>
                <a:cubicBezTo>
                  <a:pt x="64470" y="137436"/>
                  <a:pt x="66474" y="134649"/>
                  <a:pt x="94470" y="152085"/>
                </a:cubicBezTo>
                <a:cubicBezTo>
                  <a:pt x="116775" y="165956"/>
                  <a:pt x="138498" y="166409"/>
                  <a:pt x="171793" y="153641"/>
                </a:cubicBezTo>
                <a:cubicBezTo>
                  <a:pt x="211684" y="138343"/>
                  <a:pt x="218019" y="126547"/>
                  <a:pt x="218019" y="6782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CBB603C7-7D09-3FC5-73F0-653F432B83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  <a:noFill/>
        </p:spPr>
        <p:txBody>
          <a:bodyPr/>
          <a:lstStyle>
            <a:lvl1pPr algn="ctr">
              <a:defRPr sz="1400"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027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CA68CE8-A797-6C40-7A2C-D1B8269330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654300"/>
            <a:ext cx="4927600" cy="4203700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C5C5A753-65D0-9EC8-74FF-42BC1ACAAC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67300" y="3571875"/>
            <a:ext cx="3898900" cy="3286125"/>
          </a:xfrm>
          <a:solidFill>
            <a:schemeClr val="tx2">
              <a:lumMod val="25000"/>
              <a:lumOff val="7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A8782B48-B27F-BFE9-9581-91356E00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1EEB7B2-5DE7-CD26-E3F7-E242E417B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19" name="Espace réservé pour une image  15">
            <a:extLst>
              <a:ext uri="{FF2B5EF4-FFF2-40B4-BE49-F238E27FC236}">
                <a16:creationId xmlns:a16="http://schemas.microsoft.com/office/drawing/2014/main" id="{76E4FDCD-3DE7-7745-92E1-812A804C6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7300" y="0"/>
            <a:ext cx="3898900" cy="3429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Espace réservé pour une image  15">
            <a:extLst>
              <a:ext uri="{FF2B5EF4-FFF2-40B4-BE49-F238E27FC236}">
                <a16:creationId xmlns:a16="http://schemas.microsoft.com/office/drawing/2014/main" id="{2FA10CAF-6428-457D-8BC2-98E26C9913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05900" y="0"/>
            <a:ext cx="3086100" cy="30226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Espace réservé pour une image  15">
            <a:extLst>
              <a:ext uri="{FF2B5EF4-FFF2-40B4-BE49-F238E27FC236}">
                <a16:creationId xmlns:a16="http://schemas.microsoft.com/office/drawing/2014/main" id="{0753A883-4C65-5162-0233-AC4865DEF2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05900" y="3162301"/>
            <a:ext cx="3086100" cy="36957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EF7BDD76-FE64-C927-1471-046025C600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43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3">
            <a:extLst>
              <a:ext uri="{FF2B5EF4-FFF2-40B4-BE49-F238E27FC236}">
                <a16:creationId xmlns:a16="http://schemas.microsoft.com/office/drawing/2014/main" id="{35EF1212-F352-6288-ED9A-E67368639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000" y="1073786"/>
            <a:ext cx="3860794" cy="2190114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  13">
            <a:extLst>
              <a:ext uri="{FF2B5EF4-FFF2-40B4-BE49-F238E27FC236}">
                <a16:creationId xmlns:a16="http://schemas.microsoft.com/office/drawing/2014/main" id="{3E5F29EC-A09E-8BAD-E820-7CA348885F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40199" y="1073786"/>
            <a:ext cx="3860794" cy="2190114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0A769099-E97C-E305-AB4F-67A0ED00F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0696" y="1073786"/>
            <a:ext cx="3860794" cy="2190114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  13">
            <a:extLst>
              <a:ext uri="{FF2B5EF4-FFF2-40B4-BE49-F238E27FC236}">
                <a16:creationId xmlns:a16="http://schemas.microsoft.com/office/drawing/2014/main" id="{9C6EF189-A69D-6EA4-E0D1-5869CFC073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000" y="3753486"/>
            <a:ext cx="3860794" cy="2190114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  13">
            <a:extLst>
              <a:ext uri="{FF2B5EF4-FFF2-40B4-BE49-F238E27FC236}">
                <a16:creationId xmlns:a16="http://schemas.microsoft.com/office/drawing/2014/main" id="{47B6483A-9DBE-ECE9-6614-4618B2554C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0199" y="3753486"/>
            <a:ext cx="3860794" cy="2190114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7" name="Espace réservé pour une image  13">
            <a:extLst>
              <a:ext uri="{FF2B5EF4-FFF2-40B4-BE49-F238E27FC236}">
                <a16:creationId xmlns:a16="http://schemas.microsoft.com/office/drawing/2014/main" id="{2E9C59E0-1015-C066-5A32-03A7B4E824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40696" y="3753486"/>
            <a:ext cx="3860794" cy="2190114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FFBE9145-8E48-9813-FDA6-76541BE1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CB2A20C2-3848-5D86-6180-CC933D03E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904B3F9C-D346-9870-29AF-417FD2DB09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0738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96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A4739-FE3B-037E-7535-90FB9641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A8686F-4826-F7AD-A43A-A7B9EDF2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30250-6B20-AB42-2E35-2D3410F7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B9643E-975A-6005-3360-4D59DC1A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184F6F-7F42-96E3-2D44-C1645EAD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49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FFBE9145-8E48-9813-FDA6-76541BE1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 anchor="b">
            <a:noAutofit/>
          </a:bodyPr>
          <a:lstStyle>
            <a:lvl1pPr algn="l">
              <a:defRPr sz="1100" b="0" i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CB2A20C2-3848-5D86-6180-CC933D03E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650" y="352425"/>
            <a:ext cx="2460625" cy="304800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A65E2B9-44BD-35C4-365B-B8AA078C7D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7650" y="952438"/>
            <a:ext cx="11696700" cy="5448300"/>
          </a:xfrm>
          <a:solidFill>
            <a:srgbClr val="88CDEC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89C3DB6C-2164-0381-46DB-FA7EC406EF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00738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fld id="{D350E82D-729B-46C3-834A-8DDD9477652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15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3A862F-88C6-AFDC-2D0E-0E8BB1CD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804051-747F-0CAD-D6AB-0DE63B71B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A45255-7A21-6298-5841-57A4FD15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B56D22-6A68-BF0C-A4C0-0E4B857E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B137ED-2EA5-6A60-7B88-1FFD9A8F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6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95E6B-83BB-496F-7316-47BE8BDA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60CAD6-FFEA-70B9-CEA7-7DCA1B5B6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7D6937-4C89-8C52-E541-032EB9E34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F418AF-DE41-1F51-858B-D76B4A3F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357AFA-262B-7B5F-5391-FAD3DF83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ABF123-9C5C-CB67-0564-CBF9E65B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06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F106E-F429-C326-78C1-7EEEA3B7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96F17C-4CDD-C3A8-9BE6-DF2DE2B40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DD6875-0647-377E-D905-C0A8B8FC5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DAEB46-AEE7-4F84-B427-8BA0A7F82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853BD2-1093-545D-F5D3-574ED480D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EBD8B5-58E6-C60E-D329-F1CDA33D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F9804E6-CAC1-7430-F0AF-52C178BF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E95197-B9DE-E9C0-F2F5-23E9D340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64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CF8C9B-B090-C6D9-0951-B58D9848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401D1D-35A6-B585-1726-CF93359C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948157-4AE0-87E9-8FB9-2C441971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D3C766-FFE2-1285-455D-7A3F0C6A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45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D040EFD-C0A9-57DC-7ED4-D685664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B35F3D-2A87-83A0-9890-D759409D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E35BB-BB15-E2A4-BDF5-1E6E81E0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47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42983-BDC3-584F-3945-13A84047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15C451-3933-52E8-7FA1-62EFCFFBB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0177E5-FCB5-B495-11AA-27E8D2CA5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A3AED5-6416-66C0-1799-3CD797B4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9DB2B-9691-117D-EBE4-915BC283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466D1A-1951-E66A-79BA-685FF166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41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5933F-61CC-0941-8BF3-D5E5BF6D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EDADC1F-5843-ADEB-8BF2-37FB55498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EEFE27-D448-BD47-3073-285E91F2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16149A-F586-EE98-CE6F-3C917EFE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577BD9-2D20-AB6C-1CA1-7B4CFF22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DF7C08-577A-A003-59B4-FE1DD4E3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57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B0FB9F-631C-865A-BB63-1F538891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58EDC-EE8F-46C8-98CD-1B35BE85F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340BB6-7BE2-7364-857D-B51CBA187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563129-2E99-400B-B11B-5A483C967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49F9FE-E6E0-CACF-B39F-EED92EE55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0E82D-729B-46C3-834A-8DDD94776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62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1" r:id="rId14"/>
    <p:sldLayoutId id="2147483665" r:id="rId15"/>
    <p:sldLayoutId id="2147483666" r:id="rId16"/>
    <p:sldLayoutId id="2147483663" r:id="rId17"/>
    <p:sldLayoutId id="2147483664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élogramme 4">
            <a:extLst>
              <a:ext uri="{FF2B5EF4-FFF2-40B4-BE49-F238E27FC236}">
                <a16:creationId xmlns:a16="http://schemas.microsoft.com/office/drawing/2014/main" id="{3D7FF447-8401-72BB-26DC-EAA369A9DA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DDB7A3-E972-023B-D3E3-FD95111B8334}"/>
              </a:ext>
            </a:extLst>
          </p:cNvPr>
          <p:cNvSpPr txBox="1"/>
          <p:nvPr/>
        </p:nvSpPr>
        <p:spPr>
          <a:xfrm>
            <a:off x="3940175" y="2721114"/>
            <a:ext cx="43116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/>
              <a:t>Sœurs de pouvoir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13CFDA-12AC-FF2A-314D-CC7308481896}"/>
              </a:ext>
            </a:extLst>
          </p:cNvPr>
          <p:cNvSpPr txBox="1"/>
          <p:nvPr/>
        </p:nvSpPr>
        <p:spPr>
          <a:xfrm>
            <a:off x="5378450" y="3429000"/>
            <a:ext cx="201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Soutenance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715B60-864B-5E5E-70FA-FB30C707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66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4074991-0B55-F792-63B4-D86B3DC83947}"/>
              </a:ext>
            </a:extLst>
          </p:cNvPr>
          <p:cNvSpPr txBox="1"/>
          <p:nvPr/>
        </p:nvSpPr>
        <p:spPr>
          <a:xfrm>
            <a:off x="6864350" y="1777959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Scène 1 – Le salon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3E4574-2CD6-6BAA-AF12-DAB717032701}"/>
              </a:ext>
            </a:extLst>
          </p:cNvPr>
          <p:cNvSpPr txBox="1"/>
          <p:nvPr/>
        </p:nvSpPr>
        <p:spPr>
          <a:xfrm>
            <a:off x="6864350" y="2261591"/>
            <a:ext cx="50482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Grand-mère Clotilde se tient face à la cheminée.</a:t>
            </a:r>
          </a:p>
          <a:p>
            <a:r>
              <a:rPr lang="fr-FR" dirty="0"/>
              <a:t>On entend Celia arriver en courant et elle se jette sur sa grand-mère pour lui faire un câlin.</a:t>
            </a:r>
          </a:p>
          <a:p>
            <a:r>
              <a:rPr lang="fr-FR" dirty="0"/>
              <a:t>Grand-mère Clotilde se relève, attrape une boite qui était posée sur la cheminée et la tend à Celia.</a:t>
            </a:r>
          </a:p>
          <a:p>
            <a:r>
              <a:rPr lang="fr-FR" dirty="0"/>
              <a:t>Celia veut lui poser des questions mais sa grand-mère lui fait signe de ne rien dire. Celia se retourne perplexe et repart.</a:t>
            </a:r>
          </a:p>
          <a:p>
            <a:r>
              <a:rPr lang="fr-FR" dirty="0"/>
              <a:t>Celia commence à monter les marches et se retourne vers sa grand-mère.</a:t>
            </a:r>
          </a:p>
          <a:p>
            <a:r>
              <a:rPr lang="fr-FR" dirty="0"/>
              <a:t>Sa grand-mère lui sourit et lui fait un clin d’œil.</a:t>
            </a:r>
          </a:p>
          <a:p>
            <a:r>
              <a:rPr lang="fr-FR" dirty="0"/>
              <a:t>Celia se retourne et regarde la boite.</a:t>
            </a:r>
          </a:p>
        </p:txBody>
      </p:sp>
      <p:pic>
        <p:nvPicPr>
          <p:cNvPr id="21" name="Espace réservé pour une image  20" descr="Une image contenant meubles, croquis, chaise, habits&#10;&#10;Le contenu généré par l’IA peut être incorrect.">
            <a:extLst>
              <a:ext uri="{FF2B5EF4-FFF2-40B4-BE49-F238E27FC236}">
                <a16:creationId xmlns:a16="http://schemas.microsoft.com/office/drawing/2014/main" id="{88428D01-BA01-39A7-B6A1-46374E99087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6" r="14176"/>
          <a:stretch/>
        </p:blipFill>
        <p:spPr>
          <a:xfrm>
            <a:off x="0" y="0"/>
            <a:ext cx="6743700" cy="68580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DCA381A0-C93B-5B40-AC87-BDC4C0B6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C7C4A3E-1344-A089-DCE6-36AE2F905B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 dirty="0"/>
              <a:t>Scénarisation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DC22559-0534-CD4F-89C2-401714CB4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73371" y="6400800"/>
            <a:ext cx="5528129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47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3B40471-ADFC-2529-500D-B81896CBBD95}"/>
              </a:ext>
            </a:extLst>
          </p:cNvPr>
          <p:cNvSpPr txBox="1"/>
          <p:nvPr/>
        </p:nvSpPr>
        <p:spPr>
          <a:xfrm>
            <a:off x="120650" y="781958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Scène 2 – La chambre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E6638F-AA42-C8FF-4DD6-E5EC09FB70D5}"/>
              </a:ext>
            </a:extLst>
          </p:cNvPr>
          <p:cNvSpPr txBox="1"/>
          <p:nvPr/>
        </p:nvSpPr>
        <p:spPr>
          <a:xfrm>
            <a:off x="123824" y="1175901"/>
            <a:ext cx="6088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sz="1600" dirty="0"/>
              <a:t>Celia pose la boite sur son bureau.</a:t>
            </a:r>
          </a:p>
          <a:p>
            <a:r>
              <a:rPr lang="fr-FR" sz="1600" dirty="0"/>
              <a:t>Le bruit réveille Alice à côté, Célia la regarde et regarde de nouveau la boite.</a:t>
            </a:r>
          </a:p>
          <a:p>
            <a:r>
              <a:rPr lang="fr-FR" sz="1600" dirty="0"/>
              <a:t>Elle ouvre la boîte, découvre le bracelet et le prend pour l’inspecter.</a:t>
            </a:r>
          </a:p>
          <a:p>
            <a:r>
              <a:rPr lang="fr-FR" sz="1600" dirty="0"/>
              <a:t>Alice s’approche de sa sœur, intriguée par le bracelet elle décide de le toucher.</a:t>
            </a:r>
          </a:p>
          <a:p>
            <a:r>
              <a:rPr lang="fr-FR" sz="1600" dirty="0"/>
              <a:t>Le bracelet s’illumine avec la magie et la lumière enveloppe les deux </a:t>
            </a:r>
            <a:r>
              <a:rPr lang="fr-FR" sz="1600" dirty="0" err="1"/>
              <a:t>soeurs</a:t>
            </a:r>
            <a:r>
              <a:rPr lang="fr-FR" sz="1600" dirty="0"/>
              <a:t>.</a:t>
            </a:r>
          </a:p>
          <a:p>
            <a:r>
              <a:rPr lang="fr-FR" sz="1600" dirty="0"/>
              <a:t>On aperçoit une vision de la grand-mère plus jeune qui découvre</a:t>
            </a:r>
          </a:p>
          <a:p>
            <a:r>
              <a:rPr lang="fr-FR" sz="1600" dirty="0"/>
              <a:t>ses pouvoirs. Plus elle grandit et plus ses pouvoirs sont puissants.</a:t>
            </a:r>
          </a:p>
          <a:p>
            <a:r>
              <a:rPr lang="fr-FR" sz="1600" dirty="0"/>
              <a:t>Après avoir atteint le summum de ses capacités, elle commence à </a:t>
            </a:r>
            <a:r>
              <a:rPr lang="fr-FR" sz="1600" dirty="0" err="1"/>
              <a:t>veillir</a:t>
            </a:r>
            <a:r>
              <a:rPr lang="fr-FR" sz="1600" dirty="0"/>
              <a:t> et sa magie s’</a:t>
            </a:r>
            <a:r>
              <a:rPr lang="fr-FR" sz="1600" dirty="0" err="1"/>
              <a:t>affablie</a:t>
            </a:r>
            <a:r>
              <a:rPr lang="fr-FR" sz="1600" dirty="0"/>
              <a:t>. Une fois très </a:t>
            </a:r>
            <a:r>
              <a:rPr lang="fr-FR" sz="1600" dirty="0" err="1"/>
              <a:t>agée</a:t>
            </a:r>
            <a:r>
              <a:rPr lang="fr-FR" sz="1600" dirty="0"/>
              <a:t>, elle enferme toute la magie qui lui reste dans son bracelet.</a:t>
            </a:r>
          </a:p>
          <a:p>
            <a:r>
              <a:rPr lang="fr-FR" sz="1600" dirty="0"/>
              <a:t>La vision est terminée, les filles lâchent le bracelet qui tombe par terre et s’éteint.</a:t>
            </a:r>
          </a:p>
          <a:p>
            <a:r>
              <a:rPr lang="fr-FR" sz="1600" dirty="0"/>
              <a:t>La magie s’imprègne dans les deux sœurs, qui se regardent surprises.</a:t>
            </a:r>
          </a:p>
          <a:p>
            <a:r>
              <a:rPr lang="fr-FR" sz="1600" dirty="0"/>
              <a:t>On distingue dans leurs pupilles un éclair de magie.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09409F3-F017-7BEF-58FE-38C73E0B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00C5B82-F3A8-874F-63FB-0C15970F53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Scénarisation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17FC4C-6AB1-AEC5-647B-F128FBF661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49" y="6400738"/>
            <a:ext cx="6425293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11</a:t>
            </a:fld>
            <a:endParaRPr lang="fr-FR"/>
          </a:p>
        </p:txBody>
      </p:sp>
      <p:pic>
        <p:nvPicPr>
          <p:cNvPr id="12" name="Espace réservé pour une image  11" descr="Une image contenant croquis, dessin, dessin humoristique, art&#10;&#10;Le contenu généré par l’IA peut être incorrect.">
            <a:extLst>
              <a:ext uri="{FF2B5EF4-FFF2-40B4-BE49-F238E27FC236}">
                <a16:creationId xmlns:a16="http://schemas.microsoft.com/office/drawing/2014/main" id="{161248A9-0AA6-4CFD-EB16-5711B6694D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9" t="4" r="19943" b="-4"/>
          <a:stretch/>
        </p:blipFill>
        <p:spPr>
          <a:xfrm flipH="1">
            <a:off x="6212116" y="308"/>
            <a:ext cx="5979884" cy="6857692"/>
          </a:xfrm>
        </p:spPr>
      </p:pic>
    </p:spTree>
    <p:extLst>
      <p:ext uri="{BB962C8B-B14F-4D97-AF65-F5344CB8AC3E}">
        <p14:creationId xmlns:p14="http://schemas.microsoft.com/office/powerpoint/2010/main" val="137593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C730D9E7-3B51-409E-5096-7F11D8FB85BE}"/>
              </a:ext>
            </a:extLst>
          </p:cNvPr>
          <p:cNvSpPr txBox="1"/>
          <p:nvPr/>
        </p:nvSpPr>
        <p:spPr>
          <a:xfrm>
            <a:off x="120650" y="777915"/>
            <a:ext cx="3517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Références pour Celia et Alice</a:t>
            </a:r>
          </a:p>
        </p:txBody>
      </p:sp>
      <p:pic>
        <p:nvPicPr>
          <p:cNvPr id="31" name="Espace réservé pour une image  30" descr="Une image contenant habits, chaussures, garçon, Visage humain&#10;&#10;Le contenu généré par l’IA peut être incorrect.">
            <a:extLst>
              <a:ext uri="{FF2B5EF4-FFF2-40B4-BE49-F238E27FC236}">
                <a16:creationId xmlns:a16="http://schemas.microsoft.com/office/drawing/2014/main" id="{43A0DEE9-8465-5B79-BCDC-D2740AF6E5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6962"/>
          <a:stretch/>
        </p:blipFill>
        <p:spPr>
          <a:xfrm>
            <a:off x="120650" y="2654301"/>
            <a:ext cx="4806950" cy="4095751"/>
          </a:xfrm>
        </p:spPr>
      </p:pic>
      <p:pic>
        <p:nvPicPr>
          <p:cNvPr id="33" name="Espace réservé pour une image  32" descr="Une image contenant jouet, dessin humoristique, figurine&#10;&#10;Le contenu généré par l’IA peut être incorrect.">
            <a:extLst>
              <a:ext uri="{FF2B5EF4-FFF2-40B4-BE49-F238E27FC236}">
                <a16:creationId xmlns:a16="http://schemas.microsoft.com/office/drawing/2014/main" id="{9F2FBD0A-58BA-0EBC-C850-D098CB4F51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2" b="5182"/>
          <a:stretch/>
        </p:blipFill>
        <p:spPr>
          <a:xfrm>
            <a:off x="5067300" y="3571875"/>
            <a:ext cx="3891951" cy="3193988"/>
          </a:xfr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0158744F-8E4F-048C-6249-BE0CCEEE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E3777513-2738-8229-37BB-48B0D09D02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pic>
        <p:nvPicPr>
          <p:cNvPr id="35" name="Espace réservé pour une image  34" descr="Une image contenant Visage humain, personne, fille, habits&#10;&#10;Le contenu généré par l’IA peut être incorrect.">
            <a:extLst>
              <a:ext uri="{FF2B5EF4-FFF2-40B4-BE49-F238E27FC236}">
                <a16:creationId xmlns:a16="http://schemas.microsoft.com/office/drawing/2014/main" id="{B3C38CA4-85EB-E327-0BE8-95AE28B478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r="17192"/>
          <a:stretch/>
        </p:blipFill>
        <p:spPr>
          <a:xfrm>
            <a:off x="5067302" y="92136"/>
            <a:ext cx="3891950" cy="3336864"/>
          </a:xfrm>
        </p:spPr>
      </p:pic>
      <p:pic>
        <p:nvPicPr>
          <p:cNvPr id="37" name="Espace réservé pour une image  36" descr="Une image contenant jouet, poupée, dessin humoristique, fille&#10;&#10;Le contenu généré par l’IA peut être incorrect.">
            <a:extLst>
              <a:ext uri="{FF2B5EF4-FFF2-40B4-BE49-F238E27FC236}">
                <a16:creationId xmlns:a16="http://schemas.microsoft.com/office/drawing/2014/main" id="{D1269C44-836A-F763-8FCF-74FDBCE498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9" b="7389"/>
          <a:stretch/>
        </p:blipFill>
        <p:spPr>
          <a:xfrm>
            <a:off x="9105900" y="92136"/>
            <a:ext cx="2965450" cy="4003613"/>
          </a:xfrm>
        </p:spPr>
      </p:pic>
      <p:pic>
        <p:nvPicPr>
          <p:cNvPr id="39" name="Espace réservé pour une image  38" descr="Une image contenant poupée, jouet, Visage humain, Jouets de bébé&#10;&#10;Le contenu généré par l’IA peut être incorrect.">
            <a:extLst>
              <a:ext uri="{FF2B5EF4-FFF2-40B4-BE49-F238E27FC236}">
                <a16:creationId xmlns:a16="http://schemas.microsoft.com/office/drawing/2014/main" id="{1D5D6EBB-F616-B6A4-9DA6-F5B6C03233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9" r="10009"/>
          <a:stretch/>
        </p:blipFill>
        <p:spPr>
          <a:xfrm>
            <a:off x="9105900" y="4229100"/>
            <a:ext cx="2965450" cy="2536763"/>
          </a:xfrm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0F750285-B9C3-D900-C768-B2F4E97219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EA46E49-C67C-E760-4CB9-3EC091B43EA2}"/>
              </a:ext>
            </a:extLst>
          </p:cNvPr>
          <p:cNvSpPr txBox="1"/>
          <p:nvPr/>
        </p:nvSpPr>
        <p:spPr>
          <a:xfrm>
            <a:off x="297310" y="6320909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Daphné et Agnès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B4F904D-0A7D-18FD-D379-BE57BA169292}"/>
              </a:ext>
            </a:extLst>
          </p:cNvPr>
          <p:cNvSpPr txBox="1"/>
          <p:nvPr/>
        </p:nvSpPr>
        <p:spPr>
          <a:xfrm>
            <a:off x="5140625" y="2946440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Vaiana et </a:t>
            </a:r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Siméa</a:t>
            </a:r>
            <a:endParaRPr lang="fr-FR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64707E9-4B39-3A5D-0645-C17A11A25D0F}"/>
              </a:ext>
            </a:extLst>
          </p:cNvPr>
          <p:cNvSpPr txBox="1"/>
          <p:nvPr/>
        </p:nvSpPr>
        <p:spPr>
          <a:xfrm>
            <a:off x="5238750" y="6375440"/>
            <a:ext cx="208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Elsa et Anna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DBEC316-AA4F-A56F-0FCE-C519F1873ABD}"/>
              </a:ext>
            </a:extLst>
          </p:cNvPr>
          <p:cNvSpPr txBox="1"/>
          <p:nvPr/>
        </p:nvSpPr>
        <p:spPr>
          <a:xfrm>
            <a:off x="9251953" y="3608427"/>
            <a:ext cx="27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Mirabelle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189637A-DC8D-F1DF-D732-3B94C4594EA3}"/>
              </a:ext>
            </a:extLst>
          </p:cNvPr>
          <p:cNvSpPr txBox="1"/>
          <p:nvPr/>
        </p:nvSpPr>
        <p:spPr>
          <a:xfrm>
            <a:off x="9137649" y="6375440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Vaiana</a:t>
            </a:r>
          </a:p>
        </p:txBody>
      </p:sp>
    </p:spTree>
    <p:extLst>
      <p:ext uri="{BB962C8B-B14F-4D97-AF65-F5344CB8AC3E}">
        <p14:creationId xmlns:p14="http://schemas.microsoft.com/office/powerpoint/2010/main" val="53686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B3C7-094A-F179-083F-9139AFA1E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D7E5AB2-9286-4B0B-DF3C-4CF6939C9404}"/>
              </a:ext>
            </a:extLst>
          </p:cNvPr>
          <p:cNvSpPr txBox="1"/>
          <p:nvPr/>
        </p:nvSpPr>
        <p:spPr>
          <a:xfrm>
            <a:off x="266702" y="829012"/>
            <a:ext cx="389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Références pour Mamie Clotilde</a:t>
            </a:r>
          </a:p>
        </p:txBody>
      </p:sp>
      <p:pic>
        <p:nvPicPr>
          <p:cNvPr id="21" name="Espace réservé pour une image  20" descr="Une image contenant Visage humain, personne, habits, Noël&#10;&#10;Le contenu généré par l’IA peut être incorrect.">
            <a:extLst>
              <a:ext uri="{FF2B5EF4-FFF2-40B4-BE49-F238E27FC236}">
                <a16:creationId xmlns:a16="http://schemas.microsoft.com/office/drawing/2014/main" id="{EB0179F2-27FB-7018-9CFD-96BE1D80F6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3" r="22767"/>
          <a:stretch/>
        </p:blipFill>
        <p:spPr>
          <a:xfrm rot="5400000">
            <a:off x="361950" y="2292350"/>
            <a:ext cx="4203700" cy="49276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BBFB3003-B6BA-4032-FDDE-D241AB1E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C6048FE-5152-02F1-8C33-29A92CFDC6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pic>
        <p:nvPicPr>
          <p:cNvPr id="23" name="Espace réservé pour une image  22" descr="Une image contenant habits, personne, Visage humain, robe&#10;&#10;Le contenu généré par l’IA peut être incorrect.">
            <a:extLst>
              <a:ext uri="{FF2B5EF4-FFF2-40B4-BE49-F238E27FC236}">
                <a16:creationId xmlns:a16="http://schemas.microsoft.com/office/drawing/2014/main" id="{8D2780BB-69F2-2794-027A-1135D8E3D0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35321"/>
          <a:stretch/>
        </p:blipFill>
        <p:spPr>
          <a:xfrm>
            <a:off x="5067300" y="0"/>
            <a:ext cx="3898900" cy="3429000"/>
          </a:xfrm>
        </p:spPr>
      </p:pic>
      <p:pic>
        <p:nvPicPr>
          <p:cNvPr id="33" name="Espace réservé pour une image  32" descr="Une image contenant croquis, Dessin au trait, illustration, Dessin de mode&#10;&#10;Le contenu généré par l’IA peut être incorrect.">
            <a:extLst>
              <a:ext uri="{FF2B5EF4-FFF2-40B4-BE49-F238E27FC236}">
                <a16:creationId xmlns:a16="http://schemas.microsoft.com/office/drawing/2014/main" id="{F1989D63-FC12-BE1D-D975-D1F1191E32F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12"/>
          <a:stretch/>
        </p:blipFill>
        <p:spPr>
          <a:xfrm>
            <a:off x="9023350" y="0"/>
            <a:ext cx="3168650" cy="6858000"/>
          </a:xfrm>
        </p:spPr>
      </p:pic>
      <p:pic>
        <p:nvPicPr>
          <p:cNvPr id="37" name="Espace réservé pour une image  36" descr="Une image contenant Visage humain, habits, personne, portrait&#10;&#10;Le contenu généré par l’IA peut être incorrect.">
            <a:extLst>
              <a:ext uri="{FF2B5EF4-FFF2-40B4-BE49-F238E27FC236}">
                <a16:creationId xmlns:a16="http://schemas.microsoft.com/office/drawing/2014/main" id="{B4578B6F-6F7A-FB54-7D1A-048F492824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" b="21548"/>
          <a:stretch/>
        </p:blipFill>
        <p:spPr>
          <a:xfrm>
            <a:off x="5067300" y="3571875"/>
            <a:ext cx="3898900" cy="3286125"/>
          </a:xfr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D8DA3578-7F1B-2E6E-D191-ED9CBEFE61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CE0FEC5-7499-C77F-CF26-EE66C9AF1B2D}"/>
              </a:ext>
            </a:extLst>
          </p:cNvPr>
          <p:cNvSpPr txBox="1"/>
          <p:nvPr/>
        </p:nvSpPr>
        <p:spPr>
          <a:xfrm>
            <a:off x="297310" y="6320909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Mamie-France</a:t>
            </a:r>
            <a:endParaRPr lang="fr-FR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5C191E8-3E10-9383-8F8D-012C0584C49C}"/>
              </a:ext>
            </a:extLst>
          </p:cNvPr>
          <p:cNvSpPr txBox="1"/>
          <p:nvPr/>
        </p:nvSpPr>
        <p:spPr>
          <a:xfrm>
            <a:off x="5121275" y="2946440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Elena Rivera</a:t>
            </a:r>
          </a:p>
        </p:txBody>
      </p:sp>
    </p:spTree>
    <p:extLst>
      <p:ext uri="{BB962C8B-B14F-4D97-AF65-F5344CB8AC3E}">
        <p14:creationId xmlns:p14="http://schemas.microsoft.com/office/powerpoint/2010/main" val="324501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B83C270-EF53-A7F7-DB46-B8877F623003}"/>
              </a:ext>
            </a:extLst>
          </p:cNvPr>
          <p:cNvSpPr txBox="1"/>
          <p:nvPr/>
        </p:nvSpPr>
        <p:spPr>
          <a:xfrm>
            <a:off x="266702" y="829012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Celia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111B1BB-6D05-C932-E47F-E1B0838C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7898978-CBCA-D468-296A-8453339FF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E0ED35-36A0-59BE-47EA-5BE8243E83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738"/>
            <a:ext cx="4286250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14</a:t>
            </a:fld>
            <a:endParaRPr lang="fr-FR" dirty="0"/>
          </a:p>
        </p:txBody>
      </p:sp>
      <p:sp>
        <p:nvSpPr>
          <p:cNvPr id="26" name="Espace réservé pour une image  25">
            <a:extLst>
              <a:ext uri="{FF2B5EF4-FFF2-40B4-BE49-F238E27FC236}">
                <a16:creationId xmlns:a16="http://schemas.microsoft.com/office/drawing/2014/main" id="{D61C4BFC-7635-0A62-D84D-0F27769C21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12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567AF-AC6B-878D-5817-0CFC8E5F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12353DE-A861-0473-D07A-030987673052}"/>
              </a:ext>
            </a:extLst>
          </p:cNvPr>
          <p:cNvSpPr txBox="1"/>
          <p:nvPr/>
        </p:nvSpPr>
        <p:spPr>
          <a:xfrm>
            <a:off x="9518651" y="1010286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Alice</a:t>
            </a:r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1AEA6A4C-DB58-01D0-0750-13B6E0E9AC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C94192D1-8DD0-D8D0-123F-125D8726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F447CB3-F7D0-5BBF-01E3-E96B888F22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A74512D-D0EF-5208-5C69-A7C904641D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01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FB891-BC80-6FFB-D412-CDD352268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A45CACC-A5ED-A8B5-99B1-67E632A4B936}"/>
              </a:ext>
            </a:extLst>
          </p:cNvPr>
          <p:cNvSpPr txBox="1"/>
          <p:nvPr/>
        </p:nvSpPr>
        <p:spPr>
          <a:xfrm>
            <a:off x="266702" y="829012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Mamie Clotilde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AD48358-5605-D384-ABFE-AA935A87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969D42A-24CB-31D4-08D4-FD7864CE82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37D509-EC51-5D37-E8ED-AA21CCAB70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16</a:t>
            </a:fld>
            <a:endParaRPr lang="fr-FR"/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12059E9-FE70-C1CC-80E6-A88625C9C5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32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D04372E-1FC1-5A98-0FD3-D8CD5AF9C172}"/>
              </a:ext>
            </a:extLst>
          </p:cNvPr>
          <p:cNvSpPr txBox="1"/>
          <p:nvPr/>
        </p:nvSpPr>
        <p:spPr>
          <a:xfrm>
            <a:off x="155577" y="728146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Line-up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F688E2F6-D14B-6578-6B91-41C69475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A0F0CB8-7FCC-E6B5-E254-0B975BFC80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err="1"/>
              <a:t>Character</a:t>
            </a:r>
            <a:r>
              <a:rPr lang="fr-FR" dirty="0"/>
              <a:t> Design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8AB542F7-3F67-D131-CB59-B9912BD521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6FF1EC6-8AD2-7FFB-6C1A-4035D76A70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83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B8F1-DB11-5DD0-AEC4-30DF555F0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5229C26-11F3-26E9-6695-9D6016875D29}"/>
              </a:ext>
            </a:extLst>
          </p:cNvPr>
          <p:cNvSpPr txBox="1"/>
          <p:nvPr/>
        </p:nvSpPr>
        <p:spPr>
          <a:xfrm>
            <a:off x="266702" y="829012"/>
            <a:ext cx="389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Références</a:t>
            </a:r>
          </a:p>
        </p:txBody>
      </p:sp>
      <p:pic>
        <p:nvPicPr>
          <p:cNvPr id="26" name="Espace réservé pour une image  25" descr="Une image contenant meubles, église, fenêtre, intérieur&#10;&#10;Le contenu généré par l’IA peut être incorrect.">
            <a:extLst>
              <a:ext uri="{FF2B5EF4-FFF2-40B4-BE49-F238E27FC236}">
                <a16:creationId xmlns:a16="http://schemas.microsoft.com/office/drawing/2014/main" id="{5356BF96-6489-5641-92A9-D0A18F3C90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r="17097"/>
          <a:stretch/>
        </p:blipFill>
        <p:spPr>
          <a:xfrm>
            <a:off x="120650" y="2654300"/>
            <a:ext cx="4806950" cy="4095750"/>
          </a:xfrm>
        </p:spPr>
      </p:pic>
      <p:pic>
        <p:nvPicPr>
          <p:cNvPr id="28" name="Espace réservé pour une image  27" descr="Une image contenant maison, peinture, Jeu PC, Jeu vidéo de stratégie&#10;&#10;Le contenu généré par l’IA peut être incorrect.">
            <a:extLst>
              <a:ext uri="{FF2B5EF4-FFF2-40B4-BE49-F238E27FC236}">
                <a16:creationId xmlns:a16="http://schemas.microsoft.com/office/drawing/2014/main" id="{B015ED3D-8097-2C45-D295-1544D27AE4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r="19533"/>
          <a:stretch/>
        </p:blipFill>
        <p:spPr>
          <a:xfrm>
            <a:off x="5067300" y="3571875"/>
            <a:ext cx="3892550" cy="319405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449D1E4C-4793-70D9-081C-AD9006D7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6E9B288-7400-2249-11AA-44C37398E7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 err="1"/>
              <a:t>Environment</a:t>
            </a:r>
            <a:r>
              <a:rPr lang="fr-FR" dirty="0"/>
              <a:t> Design</a:t>
            </a:r>
          </a:p>
        </p:txBody>
      </p:sp>
      <p:pic>
        <p:nvPicPr>
          <p:cNvPr id="30" name="Espace réservé pour une image  29" descr="Une image contenant foyer, pierre, cheminée, Four à maçonnerie&#10;&#10;Le contenu généré par l’IA peut être incorrect.">
            <a:extLst>
              <a:ext uri="{FF2B5EF4-FFF2-40B4-BE49-F238E27FC236}">
                <a16:creationId xmlns:a16="http://schemas.microsoft.com/office/drawing/2014/main" id="{1007ABD7-F511-573C-7BD1-E6BAB4C10F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r="8783"/>
          <a:stretch/>
        </p:blipFill>
        <p:spPr>
          <a:xfrm>
            <a:off x="5067300" y="92075"/>
            <a:ext cx="3892550" cy="3336925"/>
          </a:xfrm>
        </p:spPr>
      </p:pic>
      <p:pic>
        <p:nvPicPr>
          <p:cNvPr id="34" name="Espace réservé pour une image  33" descr="Une image contenant meubles, intérieur, capture d’écran, Jeu PC&#10;&#10;Le contenu généré par l’IA peut être incorrect.">
            <a:extLst>
              <a:ext uri="{FF2B5EF4-FFF2-40B4-BE49-F238E27FC236}">
                <a16:creationId xmlns:a16="http://schemas.microsoft.com/office/drawing/2014/main" id="{BDFA4C7E-BEC2-7EA9-691A-7A84FA459B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r="25311"/>
          <a:stretch/>
        </p:blipFill>
        <p:spPr>
          <a:xfrm>
            <a:off x="9105900" y="92075"/>
            <a:ext cx="2965450" cy="4003675"/>
          </a:xfrm>
        </p:spPr>
      </p:pic>
      <p:sp>
        <p:nvSpPr>
          <p:cNvPr id="44" name="Espace réservé pour une image  43">
            <a:extLst>
              <a:ext uri="{FF2B5EF4-FFF2-40B4-BE49-F238E27FC236}">
                <a16:creationId xmlns:a16="http://schemas.microsoft.com/office/drawing/2014/main" id="{FF11FDC7-A213-F5DC-4192-72A2310929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3462765-91CB-CAB4-0C6F-9DDEFA5D35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86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B264EE9-C854-9BCB-A804-9BEA7B0D65F1}"/>
              </a:ext>
            </a:extLst>
          </p:cNvPr>
          <p:cNvSpPr txBox="1"/>
          <p:nvPr/>
        </p:nvSpPr>
        <p:spPr>
          <a:xfrm>
            <a:off x="285751" y="889120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Extérieur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3D798AC9-3DFD-30A8-9593-FBA474E3F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F8752953-6ED9-EBDA-E0E9-2E25FF52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05DE0BE-E80F-20C1-7FBD-DB1093F98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Environment</a:t>
            </a:r>
            <a:r>
              <a:rPr lang="fr-FR" dirty="0"/>
              <a:t> Design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9931BD8-EDD5-9075-DAF8-A223C1D8B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46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F25170E4-FFE5-8DAA-57BC-107DF514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E57617E-331D-5431-733A-1E4555F1A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D57A7-D409-2D9B-1F60-A30C302522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924300" y="6400738"/>
            <a:ext cx="1079500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425D021F-06D8-A882-B23C-B0003AE996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4330700" y="308"/>
            <a:ext cx="7861300" cy="685769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38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27736-4137-75EB-BB8A-6AEABA42B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115AB5A-B60A-FF7B-52E7-7A2129BA8B5A}"/>
              </a:ext>
            </a:extLst>
          </p:cNvPr>
          <p:cNvSpPr txBox="1"/>
          <p:nvPr/>
        </p:nvSpPr>
        <p:spPr>
          <a:xfrm>
            <a:off x="9518651" y="1010286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Le salon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BE6C2F91-3C1C-468B-FD6B-4DD33F1F41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EC12BC9A-57E8-01F0-E059-F821B810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76C171-F25E-D19E-3D87-9F03D4213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Environment</a:t>
            </a:r>
            <a:r>
              <a:rPr lang="fr-FR" dirty="0"/>
              <a:t> Design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18BF22C-C53E-0276-330F-F0C4DA7B85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47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839CE-3B28-1F0C-5C7C-04F9A2DDD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8C8022B-35D7-89E2-1A9E-78A18AE38271}"/>
              </a:ext>
            </a:extLst>
          </p:cNvPr>
          <p:cNvSpPr txBox="1"/>
          <p:nvPr/>
        </p:nvSpPr>
        <p:spPr>
          <a:xfrm>
            <a:off x="285751" y="889120"/>
            <a:ext cx="242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chambre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8CF653C9-2DBD-B041-54E2-8EC7DDB7E4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19489B2-2EB0-2B4B-764C-FF42BCC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73164B7-D52D-8544-03B2-C6CA58298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Environment</a:t>
            </a:r>
            <a:r>
              <a:rPr lang="fr-FR" dirty="0"/>
              <a:t> Design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4345D49B-5468-7FD8-30D1-DB60CB2C1B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28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3A6582EC-10E0-EB8D-382B-44D63E1B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pic>
        <p:nvPicPr>
          <p:cNvPr id="28" name="Espace réservé pour une image  27" descr="Une image contenant dessin humoristique, dessin, croquis, illustration&#10;&#10;Le contenu généré par l’IA peut être incorrect.">
            <a:extLst>
              <a:ext uri="{FF2B5EF4-FFF2-40B4-BE49-F238E27FC236}">
                <a16:creationId xmlns:a16="http://schemas.microsoft.com/office/drawing/2014/main" id="{8665D9A0-7264-7FDA-DF57-600ECFA713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435"/>
          <a:stretch>
            <a:fillRect/>
          </a:stretch>
        </p:blipFill>
        <p:spPr/>
      </p:pic>
      <p:pic>
        <p:nvPicPr>
          <p:cNvPr id="30" name="Espace réservé pour une image  29" descr="Une image contenant croquis, dessin, maison, noir et blanc&#10;&#10;Le contenu généré par l’IA peut être incorrect.">
            <a:extLst>
              <a:ext uri="{FF2B5EF4-FFF2-40B4-BE49-F238E27FC236}">
                <a16:creationId xmlns:a16="http://schemas.microsoft.com/office/drawing/2014/main" id="{D643E456-B78C-7630-DEF0-877B01067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435"/>
          <a:stretch>
            <a:fillRect/>
          </a:stretch>
        </p:blipFill>
        <p:spPr/>
      </p:pic>
      <p:pic>
        <p:nvPicPr>
          <p:cNvPr id="32" name="Espace réservé pour une image  31" descr="Une image contenant croquis, oiseau, noir et blanc&#10;&#10;Le contenu généré par l’IA peut être incorrect.">
            <a:extLst>
              <a:ext uri="{FF2B5EF4-FFF2-40B4-BE49-F238E27FC236}">
                <a16:creationId xmlns:a16="http://schemas.microsoft.com/office/drawing/2014/main" id="{BC478776-3DF1-D1BA-5146-43E7C17A7E4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435"/>
          <a:stretch>
            <a:fillRect/>
          </a:stretch>
        </p:blipFill>
        <p:spPr/>
      </p:pic>
      <p:pic>
        <p:nvPicPr>
          <p:cNvPr id="34" name="Espace réservé pour une image  33" descr="Une image contenant meubles, croquis, chaise, habits&#10;&#10;Le contenu généré par l’IA peut être incorrect.">
            <a:extLst>
              <a:ext uri="{FF2B5EF4-FFF2-40B4-BE49-F238E27FC236}">
                <a16:creationId xmlns:a16="http://schemas.microsoft.com/office/drawing/2014/main" id="{32D47183-316A-6FCE-02E2-2AD78A84C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435"/>
          <a:stretch>
            <a:fillRect/>
          </a:stretch>
        </p:blipFill>
        <p:spPr/>
      </p:pic>
      <p:pic>
        <p:nvPicPr>
          <p:cNvPr id="36" name="Espace réservé pour une image  35" descr="Une image contenant meubles, chaussures, croquis, habits&#10;&#10;Le contenu généré par l’IA peut être incorrect.">
            <a:extLst>
              <a:ext uri="{FF2B5EF4-FFF2-40B4-BE49-F238E27FC236}">
                <a16:creationId xmlns:a16="http://schemas.microsoft.com/office/drawing/2014/main" id="{196A0D20-870D-26A2-BEFA-7A2C563AA8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435"/>
          <a:stretch>
            <a:fillRect/>
          </a:stretch>
        </p:blipFill>
        <p:spPr/>
      </p:pic>
      <p:pic>
        <p:nvPicPr>
          <p:cNvPr id="38" name="Espace réservé pour une image  37" descr="Une image contenant meubles, croquis, chaise, habits&#10;&#10;Le contenu généré par l’IA peut être incorrect.">
            <a:extLst>
              <a:ext uri="{FF2B5EF4-FFF2-40B4-BE49-F238E27FC236}">
                <a16:creationId xmlns:a16="http://schemas.microsoft.com/office/drawing/2014/main" id="{315BEA12-5887-9FCC-996A-B71FE54E83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435"/>
          <a:stretch>
            <a:fillRect/>
          </a:stretch>
        </p:blipFill>
        <p:spPr/>
      </p:pic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F4CF46D-5B01-D78F-1FEB-DC658C2EA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AB92F496-5716-D979-3D36-7FD2570E3F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69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C503-AD03-6941-6E55-DC1A8617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C29DFAE7-CFE4-2478-3B7B-F67D4A1E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152EC5E-20CD-75CC-ABDF-70028ACE81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F248DD-FFF1-79AF-27E5-A702B01069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E9D397D6-E79A-3AE8-4BD7-17AC763C36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BB13F498-C772-9F10-648C-9F3045C6B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632D3FC1-73F1-841E-D743-C9731D9E39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7DBA0F5F-7E7B-D8AF-5F75-69037CEF49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6481890-ACE1-31CD-BD39-8D5DBD24CE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1E7D91-A22D-774F-AD86-D006367FEB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952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3DAB8-2362-C5D9-78E0-903E42985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E55EF92C-CB0F-1EB7-680D-5F9AF1C7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3484CA07-773C-1C64-3CDA-63442249EF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9E068153-1726-1F56-FB40-065D06EC0A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6BFE0417-6A87-2C23-4439-E0C28739E1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AA4EF6EC-1926-2432-F1A5-E9160321A3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382B1EA4-DAE9-1088-033C-A9C8518168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B91D63E7-4131-4EB6-627B-13FE871B0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7E51B1D-F6E6-4C3D-CFBA-07D3B7FBE5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0C1FED-CCF3-CEC8-7D66-9D637080AF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404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9849C-4645-7E45-7494-F645D4CEB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89B4B33E-31B7-4D09-3BB9-9A09235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2AA9EAF6-A660-991F-270F-4A08886C0A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819B1AA7-31D7-9E07-5452-957C4519A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4D9C831-1BB8-FC6F-53BA-E6BCD8EB72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7F5066C1-0F20-099A-65D6-0DDBC3EF8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57DA4856-8664-3571-4E2A-FDF19CA61B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B772EC06-0033-9946-2DB0-F8F288F2BE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FD60FCAA-83DB-69AD-B21A-8B351CB91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676CB0-F3A4-9213-F432-68365DBF1B0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18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D6CB4-4CE6-15C7-DC21-B4D80B04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49FC642C-D782-B4CB-0167-DF08E477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74E4DEF1-EF4F-62E4-6CC3-939264055E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4734C7E0-BFD8-CA8D-3CB3-1BAA4DDB0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ADDCBCBC-2F16-DE80-06D2-C637E3605D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748706C3-2F0D-F26E-ECAF-0EC898BDBA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1C9F5F28-B87A-C491-B8CD-7D1B8E00A9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EB6E61EB-76A7-FC27-22CE-6CF015A65B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3E5ABEA2-9EBF-B7B8-2E15-1BD0ACED6F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BD2569C-C774-1DB7-051B-E49C915AAA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48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3DDAA-D48B-0C07-F7A2-F34CAA09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B8B45991-4C21-B1BB-F988-05C6C1FE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2BBDC8B2-FC81-CA61-47D3-E9946CA1BD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F0650279-1459-C4FF-8E69-484A5AA764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43B56BB0-7950-CBCF-C18D-2E4CABA5E3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637CF412-9FE3-0DD1-734B-09AA6D46D4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A8ECDC3C-6574-4497-930A-267240DA9B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22795DD6-DE19-BE77-EF2D-9B242B246D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6E4DD1D9-D973-EA1A-A7EC-D83B17AA6F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A4873A-F0DA-38B8-033E-9DFD3BDD5E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791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6A8A-C89E-1D7B-BA1F-CC0021B6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403CBE6E-F6FE-BCC3-CE0C-DB6E25D5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7F9D0440-1378-EB04-0DEF-BD820CD70A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9F0A1673-B58A-8C69-3C89-5746B6D5E4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865CC6AD-64E1-AF0F-7BC9-B281AC3161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33A0FB3A-22BB-32C3-92DE-656E5A32D9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585C7C4D-6123-486A-EA7A-7D750E0B51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7E04E3AB-5A80-31BA-8E9B-4419E8EE24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A9D75D2-39EB-F433-8995-E6C91E0D5A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674C6A-67FF-E959-506B-B1455D5D83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981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>
            <a:extLst>
              <a:ext uri="{FF2B5EF4-FFF2-40B4-BE49-F238E27FC236}">
                <a16:creationId xmlns:a16="http://schemas.microsoft.com/office/drawing/2014/main" id="{39AA940F-6299-ADE1-7BCB-0E2B990D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218E9132-1B06-FC9B-95CA-F9B6D0DC3D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C43CF335-9208-C378-2692-A1ACCAF311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Mise en scène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5B94BF1D-B281-29BC-980B-783B4256E6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21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Espace réservé pour une image  363">
            <a:extLst>
              <a:ext uri="{FF2B5EF4-FFF2-40B4-BE49-F238E27FC236}">
                <a16:creationId xmlns:a16="http://schemas.microsoft.com/office/drawing/2014/main" id="{2A173ACD-2F3E-4091-5AC4-9AABCF6991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7" name="Titre 316">
            <a:extLst>
              <a:ext uri="{FF2B5EF4-FFF2-40B4-BE49-F238E27FC236}">
                <a16:creationId xmlns:a16="http://schemas.microsoft.com/office/drawing/2014/main" id="{D081F163-7836-9C8B-185E-0445EB6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319" name="Espace réservé du texte 318">
            <a:extLst>
              <a:ext uri="{FF2B5EF4-FFF2-40B4-BE49-F238E27FC236}">
                <a16:creationId xmlns:a16="http://schemas.microsoft.com/office/drawing/2014/main" id="{C635A82A-167A-BAD0-0D5C-E76B548A01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/>
              <a:t>Fiche Technique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23ED09-913F-4A29-04BB-0835257B29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095998" y="6400738"/>
            <a:ext cx="3444877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309" name="ZoneTexte 308">
            <a:extLst>
              <a:ext uri="{FF2B5EF4-FFF2-40B4-BE49-F238E27FC236}">
                <a16:creationId xmlns:a16="http://schemas.microsoft.com/office/drawing/2014/main" id="{C0ECA823-A020-C00B-A682-14EC661F3D97}"/>
              </a:ext>
            </a:extLst>
          </p:cNvPr>
          <p:cNvSpPr txBox="1"/>
          <p:nvPr/>
        </p:nvSpPr>
        <p:spPr>
          <a:xfrm>
            <a:off x="8458199" y="1601261"/>
            <a:ext cx="3327401" cy="388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Titre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Sœurs de Pouvoir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Réalisateur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Agnès LAURET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Genre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Fantastique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Format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Durée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 min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Année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2025 </a:t>
            </a:r>
          </a:p>
          <a:p>
            <a:pPr>
              <a:lnSpc>
                <a:spcPct val="200000"/>
              </a:lnSpc>
            </a:pPr>
            <a:r>
              <a:rPr lang="fr-FR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Catégorie : </a:t>
            </a: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Hybride (3D et 2D) </a:t>
            </a:r>
          </a:p>
        </p:txBody>
      </p:sp>
      <p:sp>
        <p:nvSpPr>
          <p:cNvPr id="320" name="ZoneTexte 319">
            <a:extLst>
              <a:ext uri="{FF2B5EF4-FFF2-40B4-BE49-F238E27FC236}">
                <a16:creationId xmlns:a16="http://schemas.microsoft.com/office/drawing/2014/main" id="{DA56F32F-240A-0EB7-7CA0-A3343BB22228}"/>
              </a:ext>
            </a:extLst>
          </p:cNvPr>
          <p:cNvSpPr txBox="1"/>
          <p:nvPr/>
        </p:nvSpPr>
        <p:spPr>
          <a:xfrm>
            <a:off x="495300" y="5934541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Deux sœurs se voient offrir un mystérieux bracelet par leur grand-mère qui va réveiller un pouvoir enfoui en elles</a:t>
            </a:r>
          </a:p>
        </p:txBody>
      </p:sp>
    </p:spTree>
    <p:extLst>
      <p:ext uri="{BB962C8B-B14F-4D97-AF65-F5344CB8AC3E}">
        <p14:creationId xmlns:p14="http://schemas.microsoft.com/office/powerpoint/2010/main" val="406983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75FF3AF-FAC9-737F-77ED-E604C15F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EB722F-11D8-FF36-7074-091530EADF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963083C-71D5-9ABC-44BE-CFDFDBEA27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663D6A-00E2-4599-3EEB-6694B2B3DC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06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C3C3F13-FA57-838D-E6AA-2F776B705164}"/>
              </a:ext>
            </a:extLst>
          </p:cNvPr>
          <p:cNvSpPr txBox="1"/>
          <p:nvPr/>
        </p:nvSpPr>
        <p:spPr>
          <a:xfrm>
            <a:off x="127000" y="88900"/>
            <a:ext cx="1765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Pré-production</a:t>
            </a:r>
            <a:endParaRPr lang="fr-FR" sz="1400" i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7DC389-6182-690B-850D-64DB0C5F02E1}"/>
              </a:ext>
            </a:extLst>
          </p:cNvPr>
          <p:cNvSpPr txBox="1"/>
          <p:nvPr/>
        </p:nvSpPr>
        <p:spPr>
          <a:xfrm>
            <a:off x="88900" y="396677"/>
            <a:ext cx="401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Gestion de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950628-3F81-C788-84A9-7D29E862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121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3B744-005E-5921-5D26-FF7B8E16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BA6FF1-99CA-10B2-32A8-236C9E783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7A16E234-DB87-F99F-9C62-29B58FE32F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4F149D49-7569-AD7C-52D7-03D5FDD059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4673EC-4F4E-118D-E7CC-ADB34B3B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18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élogramme 2">
            <a:extLst>
              <a:ext uri="{FF2B5EF4-FFF2-40B4-BE49-F238E27FC236}">
                <a16:creationId xmlns:a16="http://schemas.microsoft.com/office/drawing/2014/main" id="{DD4EEB48-B5ED-0270-A7E6-E826E80DDFD8}"/>
              </a:ext>
            </a:extLst>
          </p:cNvPr>
          <p:cNvSpPr/>
          <p:nvPr/>
        </p:nvSpPr>
        <p:spPr>
          <a:xfrm>
            <a:off x="0" y="711200"/>
            <a:ext cx="3505200" cy="1333500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3D01E65A-9A14-F222-5FA1-BC92591BC909}"/>
              </a:ext>
            </a:extLst>
          </p:cNvPr>
          <p:cNvSpPr/>
          <p:nvPr/>
        </p:nvSpPr>
        <p:spPr>
          <a:xfrm>
            <a:off x="0" y="2208768"/>
            <a:ext cx="4838700" cy="1333500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Parallélogramme 4">
            <a:extLst>
              <a:ext uri="{FF2B5EF4-FFF2-40B4-BE49-F238E27FC236}">
                <a16:creationId xmlns:a16="http://schemas.microsoft.com/office/drawing/2014/main" id="{BFB2CE0F-BD35-F581-E2C9-8D74777336F0}"/>
              </a:ext>
            </a:extLst>
          </p:cNvPr>
          <p:cNvSpPr/>
          <p:nvPr/>
        </p:nvSpPr>
        <p:spPr>
          <a:xfrm>
            <a:off x="0" y="3706336"/>
            <a:ext cx="6096000" cy="1333500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312ABC4D-C268-4BA8-E21B-0FE6367A7BB4}"/>
              </a:ext>
            </a:extLst>
          </p:cNvPr>
          <p:cNvSpPr/>
          <p:nvPr/>
        </p:nvSpPr>
        <p:spPr>
          <a:xfrm>
            <a:off x="0" y="5203904"/>
            <a:ext cx="7264400" cy="1333500"/>
          </a:xfrm>
          <a:prstGeom prst="parallelogram">
            <a:avLst>
              <a:gd name="adj" fmla="val 0"/>
            </a:avLst>
          </a:prstGeom>
          <a:solidFill>
            <a:srgbClr val="88C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77E336-4998-02D7-3664-DB95747CBA86}"/>
              </a:ext>
            </a:extLst>
          </p:cNvPr>
          <p:cNvSpPr txBox="1"/>
          <p:nvPr/>
        </p:nvSpPr>
        <p:spPr>
          <a:xfrm>
            <a:off x="3625850" y="849878"/>
            <a:ext cx="653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Pré-production</a:t>
            </a:r>
            <a:r>
              <a:rPr lang="fr-FR" b="1" dirty="0"/>
              <a:t>…………….5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ED0A5-3503-0EE3-B4D8-8BE69721C04B}"/>
              </a:ext>
            </a:extLst>
          </p:cNvPr>
          <p:cNvSpPr txBox="1"/>
          <p:nvPr/>
        </p:nvSpPr>
        <p:spPr>
          <a:xfrm>
            <a:off x="4838700" y="2326163"/>
            <a:ext cx="608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Production ……..........…XX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47C463-2C96-A9B4-EDC9-94B4FC234106}"/>
              </a:ext>
            </a:extLst>
          </p:cNvPr>
          <p:cNvSpPr txBox="1"/>
          <p:nvPr/>
        </p:nvSpPr>
        <p:spPr>
          <a:xfrm>
            <a:off x="6096000" y="3720023"/>
            <a:ext cx="5311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Post-Production………...XX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8C5C6A-1D56-DE27-A075-47AAF61FB32D}"/>
              </a:ext>
            </a:extLst>
          </p:cNvPr>
          <p:cNvSpPr txBox="1"/>
          <p:nvPr/>
        </p:nvSpPr>
        <p:spPr>
          <a:xfrm>
            <a:off x="7461250" y="5305594"/>
            <a:ext cx="304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Visionnages ……..........…XX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E6D785-8F46-F99B-BEBB-837F09D398F8}"/>
              </a:ext>
            </a:extLst>
          </p:cNvPr>
          <p:cNvSpPr txBox="1"/>
          <p:nvPr/>
        </p:nvSpPr>
        <p:spPr>
          <a:xfrm>
            <a:off x="3625850" y="1183074"/>
            <a:ext cx="617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Intention, Direction artistique, Scénario, </a:t>
            </a:r>
            <a:r>
              <a:rPr lang="fr-FR" dirty="0" err="1"/>
              <a:t>Character</a:t>
            </a:r>
            <a:r>
              <a:rPr lang="fr-FR" dirty="0"/>
              <a:t> Design, Storyboard, Découpage technique/Animatique, Planning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D7576056-757E-CEF6-C132-EB8B846B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t>4</a:t>
            </a:fld>
            <a:endParaRPr lang="fr-FR"/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A72CB5CE-0178-4562-B18F-F555487DE42E}"/>
              </a:ext>
            </a:extLst>
          </p:cNvPr>
          <p:cNvSpPr txBox="1">
            <a:spLocks/>
          </p:cNvSpPr>
          <p:nvPr/>
        </p:nvSpPr>
        <p:spPr>
          <a:xfrm>
            <a:off x="136525" y="85792"/>
            <a:ext cx="2289175" cy="6254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75325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Espace réservé pour une image  157" descr="Une image contenant meubles, croquis, chaise, habits&#10;&#10;Le contenu généré par l’IA peut être incorrect.">
            <a:extLst>
              <a:ext uri="{FF2B5EF4-FFF2-40B4-BE49-F238E27FC236}">
                <a16:creationId xmlns:a16="http://schemas.microsoft.com/office/drawing/2014/main" id="{B21724F8-A907-644C-B07C-BC50C334FC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3333"/>
          <a:stretch>
            <a:fillRect/>
          </a:stretch>
        </p:blipFill>
        <p:spPr/>
      </p:pic>
      <p:pic>
        <p:nvPicPr>
          <p:cNvPr id="162" name="Espace réservé pour une image  161" descr="Une image contenant croquis, dessin, art, table&#10;&#10;Le contenu généré par l’IA peut être incorrect.">
            <a:extLst>
              <a:ext uri="{FF2B5EF4-FFF2-40B4-BE49-F238E27FC236}">
                <a16:creationId xmlns:a16="http://schemas.microsoft.com/office/drawing/2014/main" id="{AD07ED0E-396E-8101-69F3-6AC93A185A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6" r="27030"/>
          <a:stretch/>
        </p:blipFill>
        <p:spPr>
          <a:xfrm>
            <a:off x="8128001" y="0"/>
            <a:ext cx="4063999" cy="6858000"/>
          </a:xfr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C9746DC6-3158-81A1-D225-676D0DB5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64000" y="6400738"/>
            <a:ext cx="4063998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0CFC0A-7358-91C6-0885-301262EA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3999" y="1651000"/>
            <a:ext cx="4064000" cy="3811588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Intention.....6</a:t>
            </a:r>
          </a:p>
          <a:p>
            <a:r>
              <a:rPr lang="fr-FR" dirty="0"/>
              <a:t>Direction artistique…..7</a:t>
            </a:r>
          </a:p>
          <a:p>
            <a:r>
              <a:rPr lang="fr-FR" dirty="0"/>
              <a:t>Scénarisation…..9</a:t>
            </a:r>
          </a:p>
          <a:p>
            <a:r>
              <a:rPr lang="fr-FR" dirty="0" err="1"/>
              <a:t>Character</a:t>
            </a:r>
            <a:r>
              <a:rPr lang="fr-FR" dirty="0"/>
              <a:t> Design…..12</a:t>
            </a:r>
          </a:p>
          <a:p>
            <a:r>
              <a:rPr lang="fr-FR" dirty="0" err="1"/>
              <a:t>Environment</a:t>
            </a:r>
            <a:r>
              <a:rPr lang="fr-FR" dirty="0"/>
              <a:t> Design…..18</a:t>
            </a:r>
          </a:p>
          <a:p>
            <a:r>
              <a:rPr lang="fr-FR" dirty="0"/>
              <a:t>Mise en scène…..22</a:t>
            </a:r>
          </a:p>
          <a:p>
            <a:r>
              <a:rPr lang="fr-FR" dirty="0"/>
              <a:t>Gestion de projet…..30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7E74E0C-AC39-FF3E-533C-3E29BB7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0" y="622300"/>
            <a:ext cx="4064000" cy="858826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4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Espace réservé pour une image  46" descr="Une image contenant dessin humoristique, Visage humain, Animatio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DB7051D-1530-81D6-B3F2-65CD382749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3062" r="9798"/>
          <a:stretch/>
        </p:blipFill>
        <p:spPr>
          <a:xfrm>
            <a:off x="0" y="0"/>
            <a:ext cx="7950200" cy="68580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8111BE7A-4357-9401-E0EB-B6DB2C98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0" y="136525"/>
            <a:ext cx="1689100" cy="234950"/>
          </a:xfrm>
        </p:spPr>
        <p:txBody>
          <a:bodyPr/>
          <a:lstStyle/>
          <a:p>
            <a:r>
              <a:rPr lang="fr-FR"/>
              <a:t>Pré-production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CCBF2FB-F07F-CA85-1FE0-202BB06F12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0875" y="381000"/>
            <a:ext cx="2460625" cy="304800"/>
          </a:xfrm>
        </p:spPr>
        <p:txBody>
          <a:bodyPr/>
          <a:lstStyle/>
          <a:p>
            <a:r>
              <a:rPr lang="fr-FR"/>
              <a:t>Note d’Intention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B7A551F9-7429-0656-BBDE-3FAEA5D7F6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326312" y="6315075"/>
            <a:ext cx="4776788" cy="365125"/>
          </a:xfrm>
        </p:spPr>
        <p:txBody>
          <a:bodyPr/>
          <a:lstStyle/>
          <a:p>
            <a:fld id="{D350E82D-729B-46C3-834A-8DDD94776524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E2D65EA-1CE5-39DC-31B7-436853D87E55}"/>
              </a:ext>
            </a:extLst>
          </p:cNvPr>
          <p:cNvSpPr txBox="1"/>
          <p:nvPr/>
        </p:nvSpPr>
        <p:spPr>
          <a:xfrm>
            <a:off x="88900" y="640073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Concept Art par Daphné LAURET</a:t>
            </a:r>
          </a:p>
        </p:txBody>
      </p:sp>
    </p:spTree>
    <p:extLst>
      <p:ext uri="{BB962C8B-B14F-4D97-AF65-F5344CB8AC3E}">
        <p14:creationId xmlns:p14="http://schemas.microsoft.com/office/powerpoint/2010/main" val="168042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F880E6F-5278-47E2-3DF9-E894E3FADBEB}"/>
              </a:ext>
            </a:extLst>
          </p:cNvPr>
          <p:cNvSpPr txBox="1"/>
          <p:nvPr/>
        </p:nvSpPr>
        <p:spPr>
          <a:xfrm>
            <a:off x="180975" y="777915"/>
            <a:ext cx="468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Références : </a:t>
            </a:r>
          </a:p>
          <a:p>
            <a:pPr marL="285750" indent="-285750">
              <a:buFont typeface="Segoe UI Semilight" panose="020B0402040204020203" pitchFamily="34" charset="0"/>
              <a:buChar char="→"/>
            </a:pPr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Animation 3D Disney</a:t>
            </a:r>
          </a:p>
        </p:txBody>
      </p:sp>
      <p:pic>
        <p:nvPicPr>
          <p:cNvPr id="49" name="Espace réservé pour une image  48" descr="Une image contenant Visage humain, habits, personne, sourire&#10;&#10;Le contenu généré par l’IA peut être incorrect.">
            <a:extLst>
              <a:ext uri="{FF2B5EF4-FFF2-40B4-BE49-F238E27FC236}">
                <a16:creationId xmlns:a16="http://schemas.microsoft.com/office/drawing/2014/main" id="{0A5E8037-C790-7F74-A2B0-1A7691760F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5" t="-233" r="14263" b="233"/>
          <a:stretch/>
        </p:blipFill>
        <p:spPr>
          <a:xfrm>
            <a:off x="120650" y="2654300"/>
            <a:ext cx="4806950" cy="4095750"/>
          </a:xfrm>
        </p:spPr>
      </p:pic>
      <p:pic>
        <p:nvPicPr>
          <p:cNvPr id="39" name="Espace réservé pour une image  38" descr="Une image contenant habits, personne, Danse, art&#10;&#10;Le contenu généré par l’IA peut être incorrect.">
            <a:extLst>
              <a:ext uri="{FF2B5EF4-FFF2-40B4-BE49-F238E27FC236}">
                <a16:creationId xmlns:a16="http://schemas.microsoft.com/office/drawing/2014/main" id="{71982EA6-74A6-D97B-49C5-ED94ED0638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r="15724"/>
          <a:stretch/>
        </p:blipFill>
        <p:spPr>
          <a:xfrm>
            <a:off x="5067300" y="3571875"/>
            <a:ext cx="3891951" cy="3193988"/>
          </a:xfr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29CB715E-B46C-5E6E-E690-53E042D7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9145185-D072-AAF4-674C-51005AE901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Direction Artistique</a:t>
            </a:r>
          </a:p>
        </p:txBody>
      </p:sp>
      <p:pic>
        <p:nvPicPr>
          <p:cNvPr id="37" name="Espace réservé pour une image  36" descr="Une image contenant peinture, eau, plein air, natation&#10;&#10;Le contenu généré par l’IA peut être incorrect.">
            <a:extLst>
              <a:ext uri="{FF2B5EF4-FFF2-40B4-BE49-F238E27FC236}">
                <a16:creationId xmlns:a16="http://schemas.microsoft.com/office/drawing/2014/main" id="{74490000-B33A-EE55-588E-9BD6F9DB46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6" r="-136"/>
          <a:stretch/>
        </p:blipFill>
        <p:spPr>
          <a:xfrm>
            <a:off x="5067300" y="92075"/>
            <a:ext cx="3892550" cy="3336925"/>
          </a:xfrm>
        </p:spPr>
      </p:pic>
      <p:sp>
        <p:nvSpPr>
          <p:cNvPr id="57" name="Espace réservé pour une image  56">
            <a:extLst>
              <a:ext uri="{FF2B5EF4-FFF2-40B4-BE49-F238E27FC236}">
                <a16:creationId xmlns:a16="http://schemas.microsoft.com/office/drawing/2014/main" id="{59124F50-FEAA-003E-50ED-A2EC6D04D4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5" name="Espace réservé pour une image  44" descr="Une image contenant nuage, plein air, ciel, peinture&#10;&#10;Le contenu généré par l’IA peut être incorrect.">
            <a:extLst>
              <a:ext uri="{FF2B5EF4-FFF2-40B4-BE49-F238E27FC236}">
                <a16:creationId xmlns:a16="http://schemas.microsoft.com/office/drawing/2014/main" id="{45AB3E66-1659-034C-79CF-D09477DB11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2" r="34105" b="-2"/>
          <a:stretch/>
        </p:blipFill>
        <p:spPr>
          <a:xfrm>
            <a:off x="9105900" y="4229100"/>
            <a:ext cx="2965450" cy="2536825"/>
          </a:xfr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045E5C60-DDA3-A871-AC51-198BAA1702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3216" y="6400738"/>
            <a:ext cx="668784" cy="365125"/>
          </a:xfrm>
          <a:noFill/>
        </p:spPr>
        <p:txBody>
          <a:bodyPr/>
          <a:lstStyle/>
          <a:p>
            <a:fld id="{D350E82D-729B-46C3-834A-8DDD94776524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885326D-4FE6-3E39-3920-941260D69032}"/>
              </a:ext>
            </a:extLst>
          </p:cNvPr>
          <p:cNvSpPr txBox="1"/>
          <p:nvPr/>
        </p:nvSpPr>
        <p:spPr>
          <a:xfrm>
            <a:off x="365425" y="6136243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Encanto</a:t>
            </a:r>
            <a:endParaRPr lang="fr-FR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95D4392-FD84-C69C-04C3-F024C26B07C6}"/>
              </a:ext>
            </a:extLst>
          </p:cNvPr>
          <p:cNvSpPr txBox="1"/>
          <p:nvPr/>
        </p:nvSpPr>
        <p:spPr>
          <a:xfrm>
            <a:off x="5223928" y="6256728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Raiponce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CA96745-CD00-5674-9A2D-949F7E123CE4}"/>
              </a:ext>
            </a:extLst>
          </p:cNvPr>
          <p:cNvSpPr txBox="1"/>
          <p:nvPr/>
        </p:nvSpPr>
        <p:spPr>
          <a:xfrm>
            <a:off x="5207599" y="2845954"/>
            <a:ext cx="38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Vaiana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9269CA3-32D1-2F91-4220-4CD606C8885B}"/>
              </a:ext>
            </a:extLst>
          </p:cNvPr>
          <p:cNvSpPr txBox="1"/>
          <p:nvPr/>
        </p:nvSpPr>
        <p:spPr>
          <a:xfrm>
            <a:off x="9115879" y="6281860"/>
            <a:ext cx="295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 Reine des Neiges</a:t>
            </a:r>
          </a:p>
        </p:txBody>
      </p:sp>
    </p:spTree>
    <p:extLst>
      <p:ext uri="{BB962C8B-B14F-4D97-AF65-F5344CB8AC3E}">
        <p14:creationId xmlns:p14="http://schemas.microsoft.com/office/powerpoint/2010/main" val="290437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0E5C9-C1DA-59BC-1295-A9C63093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C7648A31-B95E-F81A-3511-98CCECBD86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9F66A1B4-706E-1860-16E7-C636B89E85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AC93A92C-E31C-FF88-BB94-E595A13A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692A1273-8B1F-23E3-FF79-7A452B0ADD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Direction artistique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09779AD3-44DD-C8D4-9068-B51209115F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2471C0C6-C131-08AC-EAC3-D2EBF6C46C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B958C2E0-E3D2-E090-A4B7-62E80698A5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FFC5268A-BF86-F87C-F9E8-85BAA01498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50E82D-729B-46C3-834A-8DDD94776524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62375D1-A25D-5D03-61E0-39307787EBCF}"/>
              </a:ext>
            </a:extLst>
          </p:cNvPr>
          <p:cNvSpPr txBox="1"/>
          <p:nvPr/>
        </p:nvSpPr>
        <p:spPr>
          <a:xfrm>
            <a:off x="180975" y="777915"/>
            <a:ext cx="468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Références : Animation 3D Disney</a:t>
            </a:r>
          </a:p>
        </p:txBody>
      </p:sp>
    </p:spTree>
    <p:extLst>
      <p:ext uri="{BB962C8B-B14F-4D97-AF65-F5344CB8AC3E}">
        <p14:creationId xmlns:p14="http://schemas.microsoft.com/office/powerpoint/2010/main" val="365309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11DCE38-5412-3D73-2429-FD189BDDC9DF}"/>
              </a:ext>
            </a:extLst>
          </p:cNvPr>
          <p:cNvSpPr txBox="1"/>
          <p:nvPr/>
        </p:nvSpPr>
        <p:spPr>
          <a:xfrm>
            <a:off x="282575" y="254365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Scène d’exposition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85AE27-94D9-23DE-9706-87E522AFB7EF}"/>
              </a:ext>
            </a:extLst>
          </p:cNvPr>
          <p:cNvSpPr txBox="1"/>
          <p:nvPr/>
        </p:nvSpPr>
        <p:spPr>
          <a:xfrm>
            <a:off x="282575" y="2912983"/>
            <a:ext cx="45973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 forêt de nuit, une chouette est posée dans un arbre. On aperçoit une maison au loin.</a:t>
            </a:r>
          </a:p>
          <a:p>
            <a:pPr algn="just"/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chouette s’envole vers la maison.</a:t>
            </a:r>
          </a:p>
          <a:p>
            <a:pPr algn="just"/>
            <a:r>
              <a:rPr lang="fr-FR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 chouette se pose sur une fenêtre de la maison, on distingue une silhouette derrière la vitre.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2F1B4284-F837-4BC5-ACCA-B43DAED1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98425"/>
            <a:ext cx="1689100" cy="234950"/>
          </a:xfrm>
        </p:spPr>
        <p:txBody>
          <a:bodyPr/>
          <a:lstStyle/>
          <a:p>
            <a:r>
              <a:rPr lang="fr-FR" dirty="0" err="1"/>
              <a:t>Pré-production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176184E-4542-3216-BF5C-7838B372F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" y="352425"/>
            <a:ext cx="2460625" cy="304800"/>
          </a:xfrm>
        </p:spPr>
        <p:txBody>
          <a:bodyPr/>
          <a:lstStyle/>
          <a:p>
            <a:r>
              <a:rPr lang="fr-FR" dirty="0"/>
              <a:t>Scénarisation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22F39B7C-62B7-2822-3FF0-F29A17ECD0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650" y="6400800"/>
            <a:ext cx="5148036" cy="365125"/>
          </a:xfrm>
        </p:spPr>
        <p:txBody>
          <a:bodyPr/>
          <a:lstStyle/>
          <a:p>
            <a:pPr algn="ctr"/>
            <a:fld id="{D350E82D-729B-46C3-834A-8DDD94776524}" type="slidenum">
              <a:rPr lang="fr-FR" smtClean="0"/>
              <a:pPr algn="ctr"/>
              <a:t>9</a:t>
            </a:fld>
            <a:endParaRPr lang="fr-FR" dirty="0"/>
          </a:p>
        </p:txBody>
      </p:sp>
      <p:pic>
        <p:nvPicPr>
          <p:cNvPr id="26" name="Espace réservé pour une image  25" descr="Une image contenant dessin humoristique, dessin, croquis, illustration&#10;&#10;Le contenu généré par l’IA peut être incorrect.">
            <a:extLst>
              <a:ext uri="{FF2B5EF4-FFF2-40B4-BE49-F238E27FC236}">
                <a16:creationId xmlns:a16="http://schemas.microsoft.com/office/drawing/2014/main" id="{B0D5F758-B33F-7FC5-B3BC-907725B9395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r="16094"/>
          <a:stretch/>
        </p:blipFill>
        <p:spPr>
          <a:xfrm flipH="1">
            <a:off x="4879974" y="0"/>
            <a:ext cx="7312026" cy="6858000"/>
          </a:xfrm>
        </p:spPr>
      </p:pic>
    </p:spTree>
    <p:extLst>
      <p:ext uri="{BB962C8B-B14F-4D97-AF65-F5344CB8AC3E}">
        <p14:creationId xmlns:p14="http://schemas.microsoft.com/office/powerpoint/2010/main" val="24838875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843</Words>
  <Application>Microsoft Office PowerPoint</Application>
  <PresentationFormat>Grand écran</PresentationFormat>
  <Paragraphs>217</Paragraphs>
  <Slides>32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Segoe UI Semibold</vt:lpstr>
      <vt:lpstr>Segoe UI Semilight</vt:lpstr>
      <vt:lpstr>Thème Office</vt:lpstr>
      <vt:lpstr>Présentation PowerPoint</vt:lpstr>
      <vt:lpstr>Introduction</vt:lpstr>
      <vt:lpstr>Introduction</vt:lpstr>
      <vt:lpstr>Présentation PowerPoint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Pré-production</vt:lpstr>
      <vt:lpstr>Présentation PowerPoint</vt:lpstr>
      <vt:lpstr>Production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Agnès LAURET</dc:creator>
  <cp:lastModifiedBy>Agnes Lauret</cp:lastModifiedBy>
  <cp:revision>23</cp:revision>
  <dcterms:created xsi:type="dcterms:W3CDTF">2024-07-09T07:43:51Z</dcterms:created>
  <dcterms:modified xsi:type="dcterms:W3CDTF">2025-05-21T15:16:27Z</dcterms:modified>
</cp:coreProperties>
</file>